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65" r:id="rId2"/>
  </p:sldIdLst>
  <p:sldSz cx="32404050" cy="43205400"/>
  <p:notesSz cx="6797675" cy="9926638"/>
  <p:defaultTextStyle>
    <a:defPPr>
      <a:defRPr lang="sv-SE"/>
    </a:defPPr>
    <a:lvl1pPr algn="l" defTabSz="4319588" rtl="0" fontAlgn="base">
      <a:spcBef>
        <a:spcPct val="0"/>
      </a:spcBef>
      <a:spcAft>
        <a:spcPct val="0"/>
      </a:spcAft>
      <a:defRPr sz="8500" kern="1200">
        <a:solidFill>
          <a:schemeClr val="tx1"/>
        </a:solidFill>
        <a:latin typeface="Arial" charset="0"/>
        <a:ea typeface="+mn-ea"/>
        <a:cs typeface="+mn-cs"/>
      </a:defRPr>
    </a:lvl1pPr>
    <a:lvl2pPr marL="2157413" indent="-1593850" algn="l" defTabSz="4319588" rtl="0" fontAlgn="base">
      <a:spcBef>
        <a:spcPct val="0"/>
      </a:spcBef>
      <a:spcAft>
        <a:spcPct val="0"/>
      </a:spcAft>
      <a:defRPr sz="8500" kern="1200">
        <a:solidFill>
          <a:schemeClr val="tx1"/>
        </a:solidFill>
        <a:latin typeface="Arial" charset="0"/>
        <a:ea typeface="+mn-ea"/>
        <a:cs typeface="+mn-cs"/>
      </a:defRPr>
    </a:lvl2pPr>
    <a:lvl3pPr marL="4319588" indent="-3189288" algn="l" defTabSz="4319588" rtl="0" fontAlgn="base">
      <a:spcBef>
        <a:spcPct val="0"/>
      </a:spcBef>
      <a:spcAft>
        <a:spcPct val="0"/>
      </a:spcAft>
      <a:defRPr sz="8500" kern="1200">
        <a:solidFill>
          <a:schemeClr val="tx1"/>
        </a:solidFill>
        <a:latin typeface="Arial" charset="0"/>
        <a:ea typeface="+mn-ea"/>
        <a:cs typeface="+mn-cs"/>
      </a:defRPr>
    </a:lvl3pPr>
    <a:lvl4pPr marL="6478588" indent="-4783138" algn="l" defTabSz="4319588" rtl="0" fontAlgn="base">
      <a:spcBef>
        <a:spcPct val="0"/>
      </a:spcBef>
      <a:spcAft>
        <a:spcPct val="0"/>
      </a:spcAft>
      <a:defRPr sz="8500" kern="1200">
        <a:solidFill>
          <a:schemeClr val="tx1"/>
        </a:solidFill>
        <a:latin typeface="Arial" charset="0"/>
        <a:ea typeface="+mn-ea"/>
        <a:cs typeface="+mn-cs"/>
      </a:defRPr>
    </a:lvl4pPr>
    <a:lvl5pPr marL="8639175" indent="-6380163" algn="l" defTabSz="4319588" rtl="0" fontAlgn="base">
      <a:spcBef>
        <a:spcPct val="0"/>
      </a:spcBef>
      <a:spcAft>
        <a:spcPct val="0"/>
      </a:spcAft>
      <a:defRPr sz="8500" kern="1200">
        <a:solidFill>
          <a:schemeClr val="tx1"/>
        </a:solidFill>
        <a:latin typeface="Arial" charset="0"/>
        <a:ea typeface="+mn-ea"/>
        <a:cs typeface="+mn-cs"/>
      </a:defRPr>
    </a:lvl5pPr>
    <a:lvl6pPr marL="2286000" algn="l" defTabSz="914400" rtl="0" eaLnBrk="1" latinLnBrk="0" hangingPunct="1">
      <a:defRPr sz="8500" kern="1200">
        <a:solidFill>
          <a:schemeClr val="tx1"/>
        </a:solidFill>
        <a:latin typeface="Arial" charset="0"/>
        <a:ea typeface="+mn-ea"/>
        <a:cs typeface="+mn-cs"/>
      </a:defRPr>
    </a:lvl6pPr>
    <a:lvl7pPr marL="2743200" algn="l" defTabSz="914400" rtl="0" eaLnBrk="1" latinLnBrk="0" hangingPunct="1">
      <a:defRPr sz="8500" kern="1200">
        <a:solidFill>
          <a:schemeClr val="tx1"/>
        </a:solidFill>
        <a:latin typeface="Arial" charset="0"/>
        <a:ea typeface="+mn-ea"/>
        <a:cs typeface="+mn-cs"/>
      </a:defRPr>
    </a:lvl7pPr>
    <a:lvl8pPr marL="3200400" algn="l" defTabSz="914400" rtl="0" eaLnBrk="1" latinLnBrk="0" hangingPunct="1">
      <a:defRPr sz="8500" kern="1200">
        <a:solidFill>
          <a:schemeClr val="tx1"/>
        </a:solidFill>
        <a:latin typeface="Arial" charset="0"/>
        <a:ea typeface="+mn-ea"/>
        <a:cs typeface="+mn-cs"/>
      </a:defRPr>
    </a:lvl8pPr>
    <a:lvl9pPr marL="3657600" algn="l" defTabSz="914400" rtl="0" eaLnBrk="1" latinLnBrk="0" hangingPunct="1">
      <a:defRPr sz="85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13608">
          <p15:clr>
            <a:srgbClr val="A4A3A4"/>
          </p15:clr>
        </p15:guide>
        <p15:guide id="2" pos="1020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A5A8"/>
    <a:srgbClr val="F2F3F4"/>
    <a:srgbClr val="B21B1C"/>
    <a:srgbClr val="E5E6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00A15C55-8517-42AA-B614-E9B94910E393}">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04" autoAdjust="0"/>
  </p:normalViewPr>
  <p:slideViewPr>
    <p:cSldViewPr>
      <p:cViewPr>
        <p:scale>
          <a:sx n="33" d="100"/>
          <a:sy n="33" d="100"/>
        </p:scale>
        <p:origin x="-732" y="462"/>
      </p:cViewPr>
      <p:guideLst>
        <p:guide orient="horz" pos="13608"/>
        <p:guide pos="10206"/>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t 1 - 3-spalt">
    <p:spTree>
      <p:nvGrpSpPr>
        <p:cNvPr id="1" name=""/>
        <p:cNvGrpSpPr/>
        <p:nvPr/>
      </p:nvGrpSpPr>
      <p:grpSpPr>
        <a:xfrm>
          <a:off x="0" y="0"/>
          <a:ext cx="0" cy="0"/>
          <a:chOff x="0" y="0"/>
          <a:chExt cx="0" cy="0"/>
        </a:xfrm>
      </p:grpSpPr>
      <p:sp>
        <p:nvSpPr>
          <p:cNvPr id="5" name="Platshållare för text 12"/>
          <p:cNvSpPr>
            <a:spLocks noGrp="1"/>
          </p:cNvSpPr>
          <p:nvPr>
            <p:ph type="body" idx="1" hasCustomPrompt="1"/>
          </p:nvPr>
        </p:nvSpPr>
        <p:spPr>
          <a:xfrm>
            <a:off x="2407349" y="9616177"/>
            <a:ext cx="27681933" cy="3347086"/>
          </a:xfrm>
          <a:prstGeom prst="rect">
            <a:avLst/>
          </a:prstGeom>
        </p:spPr>
        <p:txBody>
          <a:bodyPr vert="horz" lIns="0" tIns="0" rIns="0" bIns="45720" rtlCol="0" anchor="ctr">
            <a:noAutofit/>
          </a:bodyPr>
          <a:lstStyle>
            <a:lvl1pPr>
              <a:spcBef>
                <a:spcPts val="0"/>
              </a:spcBef>
              <a:defRPr sz="6600"/>
            </a:lvl1pPr>
          </a:lstStyle>
          <a:p>
            <a:pPr lvl="0"/>
            <a:r>
              <a:rPr lang="en-US" noProof="0" dirty="0"/>
              <a:t>Ingress</a:t>
            </a:r>
          </a:p>
        </p:txBody>
      </p:sp>
      <p:sp>
        <p:nvSpPr>
          <p:cNvPr id="10" name="Platshållare för text 9"/>
          <p:cNvSpPr>
            <a:spLocks noGrp="1"/>
          </p:cNvSpPr>
          <p:nvPr>
            <p:ph type="body" sz="quarter" idx="13" hasCustomPrompt="1"/>
          </p:nvPr>
        </p:nvSpPr>
        <p:spPr>
          <a:xfrm>
            <a:off x="1018366" y="27651372"/>
            <a:ext cx="30367061" cy="10455562"/>
          </a:xfrm>
          <a:prstGeom prst="rect">
            <a:avLst/>
          </a:prstGeom>
        </p:spPr>
        <p:txBody>
          <a:bodyPr lIns="0" rIns="0" numCol="3" spcCol="432000"/>
          <a:lstStyle>
            <a:lvl1pPr algn="l">
              <a:lnSpc>
                <a:spcPct val="120000"/>
              </a:lnSpc>
              <a:spcBef>
                <a:spcPts val="0"/>
              </a:spcBef>
              <a:defRPr sz="3600" baseline="0">
                <a:solidFill>
                  <a:schemeClr val="tx1"/>
                </a:solidFill>
                <a:latin typeface="Georgia" panose="02040502050405020303" pitchFamily="18" charset="0"/>
              </a:defRPr>
            </a:lvl1pPr>
            <a:lvl2pPr marL="531496" indent="0">
              <a:lnSpc>
                <a:spcPct val="120000"/>
              </a:lnSpc>
              <a:spcBef>
                <a:spcPts val="0"/>
              </a:spcBef>
              <a:defRPr sz="3600">
                <a:solidFill>
                  <a:schemeClr val="tx1"/>
                </a:solidFill>
                <a:latin typeface="Georgia" panose="02040502050405020303" pitchFamily="18" charset="0"/>
              </a:defRPr>
            </a:lvl2pPr>
            <a:lvl3pPr marL="119634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3pPr>
            <a:lvl4pPr marL="182880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4pPr>
            <a:lvl5pPr marL="8806816" indent="-411480">
              <a:buFont typeface="Arial" panose="020B0604020202020204" pitchFamily="34" charset="0"/>
              <a:buChar char="•"/>
              <a:defRPr sz="2880"/>
            </a:lvl5pPr>
          </a:lstStyle>
          <a:p>
            <a:pPr lvl="0"/>
            <a:r>
              <a:rPr lang="en-US" noProof="0" dirty="0"/>
              <a:t>Text 3-spalt Georgia</a:t>
            </a:r>
            <a:br>
              <a:rPr lang="en-US" noProof="0" dirty="0"/>
            </a:br>
            <a:r>
              <a:rPr lang="en-US" noProof="0" dirty="0" err="1"/>
              <a:t>mellanrubriker</a:t>
            </a:r>
            <a:r>
              <a:rPr lang="en-US" noProof="0" dirty="0"/>
              <a:t> </a:t>
            </a:r>
            <a:r>
              <a:rPr lang="en-US" noProof="0" dirty="0" err="1"/>
              <a:t>i</a:t>
            </a:r>
            <a:r>
              <a:rPr lang="en-US" noProof="0" dirty="0"/>
              <a:t> Lato Black SVA-</a:t>
            </a:r>
            <a:r>
              <a:rPr lang="en-US" noProof="0" dirty="0" err="1"/>
              <a:t>röd</a:t>
            </a:r>
            <a:r>
              <a:rPr lang="en-US" noProof="0" dirty="0"/>
              <a:t>  VERSALER</a:t>
            </a:r>
          </a:p>
          <a:p>
            <a:pPr lvl="1"/>
            <a:r>
              <a:rPr lang="en-US" noProof="0" dirty="0" err="1"/>
              <a:t>Nivå</a:t>
            </a:r>
            <a:r>
              <a:rPr lang="en-US" noProof="0" dirty="0"/>
              <a:t> </a:t>
            </a:r>
            <a:r>
              <a:rPr lang="en-US" noProof="0" dirty="0" err="1"/>
              <a:t>två</a:t>
            </a:r>
            <a:endParaRPr lang="en-US" noProof="0" dirty="0"/>
          </a:p>
          <a:p>
            <a:pPr lvl="2"/>
            <a:r>
              <a:rPr lang="en-US" noProof="0" dirty="0" err="1"/>
              <a:t>Nivå</a:t>
            </a:r>
            <a:r>
              <a:rPr lang="en-US" noProof="0" dirty="0"/>
              <a:t> </a:t>
            </a:r>
            <a:r>
              <a:rPr lang="en-US" noProof="0" dirty="0" err="1"/>
              <a:t>tre</a:t>
            </a:r>
            <a:endParaRPr lang="en-US" noProof="0" dirty="0"/>
          </a:p>
          <a:p>
            <a:pPr lvl="3"/>
            <a:r>
              <a:rPr lang="en-US" noProof="0" dirty="0" err="1"/>
              <a:t>Nivå</a:t>
            </a:r>
            <a:r>
              <a:rPr lang="en-US" noProof="0" dirty="0"/>
              <a:t> </a:t>
            </a:r>
            <a:r>
              <a:rPr lang="en-US" noProof="0" dirty="0" err="1"/>
              <a:t>fyra</a:t>
            </a:r>
            <a:endParaRPr lang="en-US" noProof="0" dirty="0"/>
          </a:p>
        </p:txBody>
      </p:sp>
      <p:sp>
        <p:nvSpPr>
          <p:cNvPr id="12" name="Platshållare för bild 11"/>
          <p:cNvSpPr>
            <a:spLocks noGrp="1"/>
          </p:cNvSpPr>
          <p:nvPr>
            <p:ph type="pic" sz="quarter" idx="14" hasCustomPrompt="1"/>
          </p:nvPr>
        </p:nvSpPr>
        <p:spPr>
          <a:xfrm>
            <a:off x="1203788" y="40267171"/>
            <a:ext cx="2360571" cy="2203200"/>
          </a:xfrm>
          <a:prstGeom prst="rect">
            <a:avLst/>
          </a:prstGeom>
        </p:spPr>
        <p:txBody>
          <a:bodyPr/>
          <a:lstStyle>
            <a:lvl1pPr>
              <a:defRPr sz="3360"/>
            </a:lvl1pPr>
          </a:lstStyle>
          <a:p>
            <a:r>
              <a:rPr lang="sv-SE" dirty="0"/>
              <a:t>Streckkod</a:t>
            </a:r>
          </a:p>
        </p:txBody>
      </p:sp>
      <p:sp>
        <p:nvSpPr>
          <p:cNvPr id="14" name="Platshållare för rubrik 11"/>
          <p:cNvSpPr>
            <a:spLocks noGrp="1"/>
          </p:cNvSpPr>
          <p:nvPr>
            <p:ph type="title"/>
          </p:nvPr>
        </p:nvSpPr>
        <p:spPr>
          <a:xfrm>
            <a:off x="1666696" y="864396"/>
            <a:ext cx="12358286" cy="540631"/>
          </a:xfrm>
          <a:prstGeom prst="rect">
            <a:avLst/>
          </a:prstGeom>
        </p:spPr>
        <p:txBody>
          <a:bodyPr vert="horz" lIns="0" tIns="0" rIns="0" bIns="0" rtlCol="0" anchor="ctr">
            <a:noAutofit/>
          </a:bodyPr>
          <a:lstStyle>
            <a:lvl1pPr>
              <a:defRPr sz="3200">
                <a:latin typeface="Lato Black" panose="020F0502020204030203" pitchFamily="34" charset="0"/>
                <a:ea typeface="Lato Black" panose="020F0502020204030203" pitchFamily="34" charset="0"/>
                <a:cs typeface="Lato Black" panose="020F0502020204030203" pitchFamily="34" charset="0"/>
              </a:defRPr>
            </a:lvl1pPr>
          </a:lstStyle>
          <a:p>
            <a:r>
              <a:rPr lang="sv-SE" noProof="0"/>
              <a:t>Klicka här för att ändra mall för rubrikformat</a:t>
            </a:r>
            <a:endParaRPr lang="en-US" noProof="0" dirty="0"/>
          </a:p>
        </p:txBody>
      </p:sp>
      <p:sp>
        <p:nvSpPr>
          <p:cNvPr id="11" name="Platshållare för text 12"/>
          <p:cNvSpPr>
            <a:spLocks noGrp="1"/>
          </p:cNvSpPr>
          <p:nvPr>
            <p:ph type="body" idx="15" hasCustomPrompt="1"/>
          </p:nvPr>
        </p:nvSpPr>
        <p:spPr>
          <a:xfrm>
            <a:off x="2407349" y="4732174"/>
            <a:ext cx="27681933" cy="4341134"/>
          </a:xfrm>
          <a:prstGeom prst="rect">
            <a:avLst/>
          </a:prstGeom>
        </p:spPr>
        <p:txBody>
          <a:bodyPr vert="horz" lIns="0" tIns="0" rIns="0" bIns="45720" rtlCol="0" anchor="ctr">
            <a:noAutofit/>
          </a:bodyPr>
          <a:lstStyle>
            <a:lvl1pPr>
              <a:spcBef>
                <a:spcPts val="0"/>
              </a:spcBef>
              <a:defRPr sz="11500">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Klicka</a:t>
            </a:r>
            <a:r>
              <a:rPr lang="en-US" noProof="0" dirty="0"/>
              <a:t> </a:t>
            </a:r>
            <a:r>
              <a:rPr lang="en-US" noProof="0" dirty="0" err="1"/>
              <a:t>här</a:t>
            </a:r>
            <a:r>
              <a:rPr lang="en-US" noProof="0" dirty="0"/>
              <a:t> för </a:t>
            </a:r>
            <a:r>
              <a:rPr lang="en-US" noProof="0" dirty="0" err="1"/>
              <a:t>att</a:t>
            </a:r>
            <a:r>
              <a:rPr lang="en-US" noProof="0" dirty="0"/>
              <a:t> </a:t>
            </a:r>
            <a:r>
              <a:rPr lang="en-US" noProof="0" dirty="0" err="1"/>
              <a:t>sätta</a:t>
            </a:r>
            <a:r>
              <a:rPr lang="en-US" noProof="0" dirty="0"/>
              <a:t> </a:t>
            </a:r>
            <a:r>
              <a:rPr lang="en-US" noProof="0" dirty="0" err="1"/>
              <a:t>en</a:t>
            </a:r>
            <a:r>
              <a:rPr lang="en-US" noProof="0" dirty="0"/>
              <a:t> bra </a:t>
            </a:r>
            <a:r>
              <a:rPr lang="en-US" noProof="0" dirty="0" err="1"/>
              <a:t>rubrik</a:t>
            </a:r>
            <a:r>
              <a:rPr lang="en-US" noProof="0" dirty="0"/>
              <a:t> </a:t>
            </a:r>
            <a:r>
              <a:rPr lang="en-US" noProof="0" dirty="0" err="1"/>
              <a:t>på</a:t>
            </a:r>
            <a:r>
              <a:rPr lang="en-US" noProof="0" dirty="0"/>
              <a:t> din poster </a:t>
            </a:r>
          </a:p>
        </p:txBody>
      </p:sp>
      <p:sp>
        <p:nvSpPr>
          <p:cNvPr id="16" name="Platshållare för innehåll 15"/>
          <p:cNvSpPr>
            <a:spLocks noGrp="1"/>
          </p:cNvSpPr>
          <p:nvPr>
            <p:ph sz="quarter" idx="16" hasCustomPrompt="1"/>
          </p:nvPr>
        </p:nvSpPr>
        <p:spPr>
          <a:xfrm>
            <a:off x="1018624" y="13632871"/>
            <a:ext cx="20236114" cy="12847680"/>
          </a:xfrm>
          <a:prstGeom prst="rect">
            <a:avLst/>
          </a:prstGeom>
        </p:spPr>
        <p:txBody>
          <a:bodyPr/>
          <a:lstStyle>
            <a:lvl1pPr>
              <a:defRPr/>
            </a:lvl1pPr>
          </a:lstStyle>
          <a:p>
            <a:pPr lvl="0"/>
            <a:r>
              <a:rPr lang="en-US" noProof="0" dirty="0" err="1"/>
              <a:t>Bild</a:t>
            </a:r>
            <a:r>
              <a:rPr lang="en-US" noProof="0" dirty="0"/>
              <a:t> </a:t>
            </a:r>
            <a:r>
              <a:rPr lang="en-US" noProof="0" dirty="0" err="1"/>
              <a:t>eller</a:t>
            </a:r>
            <a:r>
              <a:rPr lang="en-US" noProof="0" dirty="0"/>
              <a:t> diagram</a:t>
            </a:r>
          </a:p>
        </p:txBody>
      </p:sp>
      <p:sp>
        <p:nvSpPr>
          <p:cNvPr id="17" name="Platshållare för innehåll 15"/>
          <p:cNvSpPr>
            <a:spLocks noGrp="1"/>
          </p:cNvSpPr>
          <p:nvPr>
            <p:ph sz="quarter" idx="17" hasCustomPrompt="1"/>
          </p:nvPr>
        </p:nvSpPr>
        <p:spPr>
          <a:xfrm>
            <a:off x="21511255" y="13632871"/>
            <a:ext cx="9905143" cy="6220800"/>
          </a:xfrm>
          <a:prstGeom prst="rect">
            <a:avLst/>
          </a:prstGeom>
        </p:spPr>
        <p:txBody>
          <a:bodyPr/>
          <a:lstStyle>
            <a:lvl1pPr>
              <a:defRPr/>
            </a:lvl1pPr>
          </a:lstStyle>
          <a:p>
            <a:pPr lvl="0"/>
            <a:r>
              <a:rPr lang="sv-SE" dirty="0"/>
              <a:t>Bild eller diagram</a:t>
            </a:r>
          </a:p>
        </p:txBody>
      </p:sp>
      <p:sp>
        <p:nvSpPr>
          <p:cNvPr id="18" name="Platshållare för innehåll 15"/>
          <p:cNvSpPr>
            <a:spLocks noGrp="1"/>
          </p:cNvSpPr>
          <p:nvPr>
            <p:ph sz="quarter" idx="18" hasCustomPrompt="1"/>
          </p:nvPr>
        </p:nvSpPr>
        <p:spPr>
          <a:xfrm>
            <a:off x="21511255" y="20259751"/>
            <a:ext cx="9905143" cy="6220800"/>
          </a:xfrm>
          <a:prstGeom prst="rect">
            <a:avLst/>
          </a:prstGeom>
        </p:spPr>
        <p:txBody>
          <a:bodyPr/>
          <a:lstStyle>
            <a:lvl1pPr>
              <a:defRPr/>
            </a:lvl1pPr>
          </a:lstStyle>
          <a:p>
            <a:pPr lvl="0"/>
            <a:r>
              <a:rPr lang="sv-SE" dirty="0"/>
              <a:t>Bild eller diagram</a:t>
            </a:r>
          </a:p>
        </p:txBody>
      </p:sp>
      <p:sp>
        <p:nvSpPr>
          <p:cNvPr id="22" name="Platshållare för text 21"/>
          <p:cNvSpPr>
            <a:spLocks noGrp="1"/>
          </p:cNvSpPr>
          <p:nvPr>
            <p:ph type="body" sz="quarter" idx="19" hasCustomPrompt="1"/>
          </p:nvPr>
        </p:nvSpPr>
        <p:spPr>
          <a:xfrm>
            <a:off x="1666696" y="1728493"/>
            <a:ext cx="12358286" cy="975457"/>
          </a:xfrm>
          <a:prstGeom prst="rect">
            <a:avLst/>
          </a:prstGeom>
        </p:spPr>
        <p:txBody>
          <a:bodyPr lIns="0" rIns="0"/>
          <a:lstStyle>
            <a:lvl1pPr algn="l">
              <a:defRPr sz="32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Skriv</a:t>
            </a:r>
            <a:r>
              <a:rPr lang="en-US" noProof="0" dirty="0"/>
              <a:t>  T ex </a:t>
            </a:r>
            <a:r>
              <a:rPr lang="en-US" noProof="0" dirty="0" err="1"/>
              <a:t>mässa</a:t>
            </a:r>
            <a:r>
              <a:rPr lang="en-US" noProof="0" dirty="0"/>
              <a:t>, workshop, </a:t>
            </a:r>
            <a:r>
              <a:rPr lang="en-US" noProof="0" dirty="0" err="1"/>
              <a:t>stad</a:t>
            </a:r>
            <a:r>
              <a:rPr lang="en-US" noProof="0" dirty="0"/>
              <a:t>, land</a:t>
            </a:r>
          </a:p>
        </p:txBody>
      </p:sp>
      <p:sp>
        <p:nvSpPr>
          <p:cNvPr id="23" name="Platshållare för text 21"/>
          <p:cNvSpPr>
            <a:spLocks noGrp="1"/>
          </p:cNvSpPr>
          <p:nvPr>
            <p:ph type="body" sz="quarter" idx="20" hasCustomPrompt="1"/>
          </p:nvPr>
        </p:nvSpPr>
        <p:spPr>
          <a:xfrm>
            <a:off x="18841977" y="1728493"/>
            <a:ext cx="12358286" cy="975457"/>
          </a:xfrm>
          <a:prstGeom prst="rect">
            <a:avLst/>
          </a:prstGeom>
        </p:spPr>
        <p:txBody>
          <a:bodyPr lIns="0" rIns="0" anchor="b"/>
          <a:lstStyle>
            <a:lvl1pPr algn="r">
              <a:defRPr sz="24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sv-SE" dirty="0"/>
              <a:t>Namn på ansvarig och ev bild gärna rund form</a:t>
            </a:r>
          </a:p>
        </p:txBody>
      </p:sp>
      <p:pic>
        <p:nvPicPr>
          <p:cNvPr id="13" name="Bildobjekt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804759" y="41023846"/>
            <a:ext cx="6611639" cy="1444389"/>
          </a:xfrm>
          <a:prstGeom prst="rect">
            <a:avLst/>
          </a:prstGeom>
        </p:spPr>
      </p:pic>
    </p:spTree>
    <p:extLst>
      <p:ext uri="{BB962C8B-B14F-4D97-AF65-F5344CB8AC3E}">
        <p14:creationId xmlns:p14="http://schemas.microsoft.com/office/powerpoint/2010/main" val="496226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t 1 - 2-spalt">
    <p:spTree>
      <p:nvGrpSpPr>
        <p:cNvPr id="1" name=""/>
        <p:cNvGrpSpPr/>
        <p:nvPr/>
      </p:nvGrpSpPr>
      <p:grpSpPr>
        <a:xfrm>
          <a:off x="0" y="0"/>
          <a:ext cx="0" cy="0"/>
          <a:chOff x="0" y="0"/>
          <a:chExt cx="0" cy="0"/>
        </a:xfrm>
      </p:grpSpPr>
      <p:sp>
        <p:nvSpPr>
          <p:cNvPr id="5" name="Platshållare för text 12"/>
          <p:cNvSpPr>
            <a:spLocks noGrp="1"/>
          </p:cNvSpPr>
          <p:nvPr>
            <p:ph type="body" idx="1" hasCustomPrompt="1"/>
          </p:nvPr>
        </p:nvSpPr>
        <p:spPr>
          <a:xfrm>
            <a:off x="2407349" y="9616177"/>
            <a:ext cx="27681933" cy="3347086"/>
          </a:xfrm>
          <a:prstGeom prst="rect">
            <a:avLst/>
          </a:prstGeom>
        </p:spPr>
        <p:txBody>
          <a:bodyPr vert="horz" lIns="0" tIns="0" rIns="0" bIns="45720" rtlCol="0" anchor="ctr">
            <a:noAutofit/>
          </a:bodyPr>
          <a:lstStyle>
            <a:lvl1pPr>
              <a:spcBef>
                <a:spcPts val="0"/>
              </a:spcBef>
              <a:defRPr sz="6600"/>
            </a:lvl1pPr>
          </a:lstStyle>
          <a:p>
            <a:pPr lvl="0"/>
            <a:r>
              <a:rPr lang="en-US" noProof="0" dirty="0"/>
              <a:t>Ingress</a:t>
            </a:r>
          </a:p>
        </p:txBody>
      </p:sp>
      <p:sp>
        <p:nvSpPr>
          <p:cNvPr id="10" name="Platshållare för text 9"/>
          <p:cNvSpPr>
            <a:spLocks noGrp="1"/>
          </p:cNvSpPr>
          <p:nvPr>
            <p:ph type="body" sz="quarter" idx="13" hasCustomPrompt="1"/>
          </p:nvPr>
        </p:nvSpPr>
        <p:spPr>
          <a:xfrm>
            <a:off x="1018366" y="27651372"/>
            <a:ext cx="30367061" cy="10455562"/>
          </a:xfrm>
          <a:prstGeom prst="rect">
            <a:avLst/>
          </a:prstGeom>
        </p:spPr>
        <p:txBody>
          <a:bodyPr lIns="0" rIns="0" numCol="2" spcCol="432000"/>
          <a:lstStyle>
            <a:lvl1pPr algn="l">
              <a:lnSpc>
                <a:spcPct val="120000"/>
              </a:lnSpc>
              <a:spcBef>
                <a:spcPts val="0"/>
              </a:spcBef>
              <a:defRPr sz="3600" baseline="0">
                <a:solidFill>
                  <a:schemeClr val="tx1"/>
                </a:solidFill>
                <a:latin typeface="Georgia" panose="02040502050405020303" pitchFamily="18" charset="0"/>
              </a:defRPr>
            </a:lvl1pPr>
            <a:lvl2pPr marL="531496" indent="0">
              <a:lnSpc>
                <a:spcPct val="120000"/>
              </a:lnSpc>
              <a:spcBef>
                <a:spcPts val="0"/>
              </a:spcBef>
              <a:defRPr sz="3600">
                <a:solidFill>
                  <a:schemeClr val="tx1"/>
                </a:solidFill>
                <a:latin typeface="Georgia" panose="02040502050405020303" pitchFamily="18" charset="0"/>
              </a:defRPr>
            </a:lvl2pPr>
            <a:lvl3pPr marL="119634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3pPr>
            <a:lvl4pPr marL="182880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4pPr>
            <a:lvl5pPr marL="8806816" indent="-411480">
              <a:buFont typeface="Arial" panose="020B0604020202020204" pitchFamily="34" charset="0"/>
              <a:buChar char="•"/>
              <a:defRPr sz="2880"/>
            </a:lvl5pPr>
          </a:lstStyle>
          <a:p>
            <a:pPr lvl="0"/>
            <a:r>
              <a:rPr lang="en-US" noProof="0" dirty="0"/>
              <a:t>Text 2-spalt Georgia </a:t>
            </a:r>
            <a:br>
              <a:rPr lang="en-US" noProof="0" dirty="0"/>
            </a:br>
            <a:r>
              <a:rPr lang="en-US" noProof="0" dirty="0" err="1"/>
              <a:t>mellanrubriker</a:t>
            </a:r>
            <a:r>
              <a:rPr lang="en-US" noProof="0" dirty="0"/>
              <a:t> </a:t>
            </a:r>
            <a:r>
              <a:rPr lang="en-US" noProof="0" dirty="0" err="1"/>
              <a:t>i</a:t>
            </a:r>
            <a:r>
              <a:rPr lang="en-US" noProof="0" dirty="0"/>
              <a:t> Lato Black SVA-</a:t>
            </a:r>
            <a:r>
              <a:rPr lang="en-US" noProof="0" dirty="0" err="1"/>
              <a:t>röd</a:t>
            </a:r>
            <a:r>
              <a:rPr lang="en-US" noProof="0" dirty="0"/>
              <a:t>  VERSALER</a:t>
            </a:r>
          </a:p>
          <a:p>
            <a:pPr lvl="1"/>
            <a:r>
              <a:rPr lang="en-US" noProof="0" dirty="0" err="1"/>
              <a:t>Nivå</a:t>
            </a:r>
            <a:r>
              <a:rPr lang="en-US" noProof="0" dirty="0"/>
              <a:t> </a:t>
            </a:r>
            <a:r>
              <a:rPr lang="en-US" noProof="0" dirty="0" err="1"/>
              <a:t>två</a:t>
            </a:r>
            <a:endParaRPr lang="en-US" noProof="0" dirty="0"/>
          </a:p>
          <a:p>
            <a:pPr lvl="2"/>
            <a:r>
              <a:rPr lang="en-US" noProof="0" dirty="0" err="1"/>
              <a:t>Nivå</a:t>
            </a:r>
            <a:r>
              <a:rPr lang="en-US" noProof="0" dirty="0"/>
              <a:t> </a:t>
            </a:r>
            <a:r>
              <a:rPr lang="en-US" noProof="0" dirty="0" err="1"/>
              <a:t>tre</a:t>
            </a:r>
            <a:endParaRPr lang="en-US" noProof="0" dirty="0"/>
          </a:p>
          <a:p>
            <a:pPr lvl="3"/>
            <a:r>
              <a:rPr lang="en-US" noProof="0" dirty="0" err="1"/>
              <a:t>Nivå</a:t>
            </a:r>
            <a:r>
              <a:rPr lang="en-US" noProof="0" dirty="0"/>
              <a:t> </a:t>
            </a:r>
            <a:r>
              <a:rPr lang="en-US" noProof="0" dirty="0" err="1"/>
              <a:t>fyra</a:t>
            </a:r>
            <a:endParaRPr lang="en-US" noProof="0" dirty="0"/>
          </a:p>
        </p:txBody>
      </p:sp>
      <p:sp>
        <p:nvSpPr>
          <p:cNvPr id="12" name="Platshållare för bild 11"/>
          <p:cNvSpPr>
            <a:spLocks noGrp="1"/>
          </p:cNvSpPr>
          <p:nvPr>
            <p:ph type="pic" sz="quarter" idx="14" hasCustomPrompt="1"/>
          </p:nvPr>
        </p:nvSpPr>
        <p:spPr>
          <a:xfrm>
            <a:off x="1203788" y="40267171"/>
            <a:ext cx="2360571" cy="2203200"/>
          </a:xfrm>
          <a:prstGeom prst="rect">
            <a:avLst/>
          </a:prstGeom>
        </p:spPr>
        <p:txBody>
          <a:bodyPr/>
          <a:lstStyle>
            <a:lvl1pPr>
              <a:defRPr sz="3360"/>
            </a:lvl1pPr>
          </a:lstStyle>
          <a:p>
            <a:r>
              <a:rPr lang="sv-SE" dirty="0"/>
              <a:t>Streckkod</a:t>
            </a:r>
          </a:p>
        </p:txBody>
      </p:sp>
      <p:sp>
        <p:nvSpPr>
          <p:cNvPr id="14" name="Platshållare för rubrik 11"/>
          <p:cNvSpPr>
            <a:spLocks noGrp="1"/>
          </p:cNvSpPr>
          <p:nvPr>
            <p:ph type="title"/>
          </p:nvPr>
        </p:nvSpPr>
        <p:spPr>
          <a:xfrm>
            <a:off x="1666696" y="864396"/>
            <a:ext cx="12358286" cy="540631"/>
          </a:xfrm>
          <a:prstGeom prst="rect">
            <a:avLst/>
          </a:prstGeom>
        </p:spPr>
        <p:txBody>
          <a:bodyPr vert="horz" lIns="0" tIns="0" rIns="0" bIns="0" rtlCol="0" anchor="ctr">
            <a:noAutofit/>
          </a:bodyPr>
          <a:lstStyle>
            <a:lvl1pPr>
              <a:defRPr sz="3200">
                <a:latin typeface="Lato Black" panose="020F0502020204030203" pitchFamily="34" charset="0"/>
                <a:ea typeface="Lato Black" panose="020F0502020204030203" pitchFamily="34" charset="0"/>
                <a:cs typeface="Lato Black" panose="020F0502020204030203" pitchFamily="34" charset="0"/>
              </a:defRPr>
            </a:lvl1pPr>
          </a:lstStyle>
          <a:p>
            <a:r>
              <a:rPr lang="sv-SE" noProof="0"/>
              <a:t>Klicka här för att ändra mall för rubrikformat</a:t>
            </a:r>
            <a:endParaRPr lang="en-US" noProof="0" dirty="0"/>
          </a:p>
        </p:txBody>
      </p:sp>
      <p:sp>
        <p:nvSpPr>
          <p:cNvPr id="11" name="Platshållare för text 12"/>
          <p:cNvSpPr>
            <a:spLocks noGrp="1"/>
          </p:cNvSpPr>
          <p:nvPr>
            <p:ph type="body" idx="15" hasCustomPrompt="1"/>
          </p:nvPr>
        </p:nvSpPr>
        <p:spPr>
          <a:xfrm>
            <a:off x="2407349" y="4732174"/>
            <a:ext cx="27681933" cy="4341134"/>
          </a:xfrm>
          <a:prstGeom prst="rect">
            <a:avLst/>
          </a:prstGeom>
        </p:spPr>
        <p:txBody>
          <a:bodyPr vert="horz" lIns="0" tIns="0" rIns="0" bIns="45720" rtlCol="0" anchor="ctr">
            <a:noAutofit/>
          </a:bodyPr>
          <a:lstStyle>
            <a:lvl1pPr>
              <a:spcBef>
                <a:spcPts val="0"/>
              </a:spcBef>
              <a:defRPr sz="11500">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Klicka</a:t>
            </a:r>
            <a:r>
              <a:rPr lang="en-US" noProof="0" dirty="0"/>
              <a:t> </a:t>
            </a:r>
            <a:r>
              <a:rPr lang="en-US" noProof="0" dirty="0" err="1"/>
              <a:t>här</a:t>
            </a:r>
            <a:r>
              <a:rPr lang="en-US" noProof="0" dirty="0"/>
              <a:t> för </a:t>
            </a:r>
            <a:r>
              <a:rPr lang="en-US" noProof="0" dirty="0" err="1"/>
              <a:t>att</a:t>
            </a:r>
            <a:r>
              <a:rPr lang="en-US" noProof="0" dirty="0"/>
              <a:t> </a:t>
            </a:r>
            <a:r>
              <a:rPr lang="en-US" noProof="0" dirty="0" err="1"/>
              <a:t>sätta</a:t>
            </a:r>
            <a:r>
              <a:rPr lang="en-US" noProof="0" dirty="0"/>
              <a:t> </a:t>
            </a:r>
            <a:r>
              <a:rPr lang="en-US" noProof="0" dirty="0" err="1"/>
              <a:t>en</a:t>
            </a:r>
            <a:r>
              <a:rPr lang="en-US" noProof="0" dirty="0"/>
              <a:t> bra </a:t>
            </a:r>
            <a:r>
              <a:rPr lang="en-US" noProof="0" dirty="0" err="1"/>
              <a:t>rubrik</a:t>
            </a:r>
            <a:r>
              <a:rPr lang="en-US" noProof="0" dirty="0"/>
              <a:t> </a:t>
            </a:r>
            <a:r>
              <a:rPr lang="en-US" noProof="0" dirty="0" err="1"/>
              <a:t>på</a:t>
            </a:r>
            <a:r>
              <a:rPr lang="en-US" noProof="0" dirty="0"/>
              <a:t> din poster </a:t>
            </a:r>
          </a:p>
        </p:txBody>
      </p:sp>
      <p:sp>
        <p:nvSpPr>
          <p:cNvPr id="16" name="Platshållare för innehåll 15"/>
          <p:cNvSpPr>
            <a:spLocks noGrp="1"/>
          </p:cNvSpPr>
          <p:nvPr>
            <p:ph sz="quarter" idx="16" hasCustomPrompt="1"/>
          </p:nvPr>
        </p:nvSpPr>
        <p:spPr>
          <a:xfrm>
            <a:off x="1018624" y="13632871"/>
            <a:ext cx="20236114" cy="12847680"/>
          </a:xfrm>
          <a:prstGeom prst="rect">
            <a:avLst/>
          </a:prstGeom>
        </p:spPr>
        <p:txBody>
          <a:bodyPr/>
          <a:lstStyle>
            <a:lvl1pPr>
              <a:defRPr/>
            </a:lvl1pPr>
          </a:lstStyle>
          <a:p>
            <a:pPr lvl="0"/>
            <a:r>
              <a:rPr lang="en-US" noProof="0" dirty="0" err="1"/>
              <a:t>Bild</a:t>
            </a:r>
            <a:r>
              <a:rPr lang="en-US" noProof="0" dirty="0"/>
              <a:t> </a:t>
            </a:r>
            <a:r>
              <a:rPr lang="en-US" noProof="0" dirty="0" err="1"/>
              <a:t>eller</a:t>
            </a:r>
            <a:r>
              <a:rPr lang="en-US" noProof="0" dirty="0"/>
              <a:t> diagram</a:t>
            </a:r>
          </a:p>
        </p:txBody>
      </p:sp>
      <p:sp>
        <p:nvSpPr>
          <p:cNvPr id="17" name="Platshållare för innehåll 15"/>
          <p:cNvSpPr>
            <a:spLocks noGrp="1"/>
          </p:cNvSpPr>
          <p:nvPr>
            <p:ph sz="quarter" idx="17" hasCustomPrompt="1"/>
          </p:nvPr>
        </p:nvSpPr>
        <p:spPr>
          <a:xfrm>
            <a:off x="21511255" y="13632871"/>
            <a:ext cx="9905143" cy="6220800"/>
          </a:xfrm>
          <a:prstGeom prst="rect">
            <a:avLst/>
          </a:prstGeom>
        </p:spPr>
        <p:txBody>
          <a:bodyPr/>
          <a:lstStyle>
            <a:lvl1pPr>
              <a:defRPr/>
            </a:lvl1pPr>
          </a:lstStyle>
          <a:p>
            <a:pPr lvl="0"/>
            <a:r>
              <a:rPr lang="sv-SE" dirty="0"/>
              <a:t>Bild eller diagram</a:t>
            </a:r>
          </a:p>
        </p:txBody>
      </p:sp>
      <p:sp>
        <p:nvSpPr>
          <p:cNvPr id="18" name="Platshållare för innehåll 15"/>
          <p:cNvSpPr>
            <a:spLocks noGrp="1"/>
          </p:cNvSpPr>
          <p:nvPr>
            <p:ph sz="quarter" idx="18" hasCustomPrompt="1"/>
          </p:nvPr>
        </p:nvSpPr>
        <p:spPr>
          <a:xfrm>
            <a:off x="21511255" y="20259751"/>
            <a:ext cx="9905143" cy="6220800"/>
          </a:xfrm>
          <a:prstGeom prst="rect">
            <a:avLst/>
          </a:prstGeom>
        </p:spPr>
        <p:txBody>
          <a:bodyPr/>
          <a:lstStyle>
            <a:lvl1pPr>
              <a:defRPr/>
            </a:lvl1pPr>
          </a:lstStyle>
          <a:p>
            <a:pPr lvl="0"/>
            <a:r>
              <a:rPr lang="sv-SE" dirty="0"/>
              <a:t>Bild eller diagram</a:t>
            </a:r>
          </a:p>
        </p:txBody>
      </p:sp>
      <p:sp>
        <p:nvSpPr>
          <p:cNvPr id="22" name="Platshållare för text 21"/>
          <p:cNvSpPr>
            <a:spLocks noGrp="1"/>
          </p:cNvSpPr>
          <p:nvPr>
            <p:ph type="body" sz="quarter" idx="19" hasCustomPrompt="1"/>
          </p:nvPr>
        </p:nvSpPr>
        <p:spPr>
          <a:xfrm>
            <a:off x="1666696" y="1728493"/>
            <a:ext cx="12358286" cy="975457"/>
          </a:xfrm>
          <a:prstGeom prst="rect">
            <a:avLst/>
          </a:prstGeom>
        </p:spPr>
        <p:txBody>
          <a:bodyPr lIns="0" rIns="0"/>
          <a:lstStyle>
            <a:lvl1pPr algn="l">
              <a:defRPr sz="32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Skriv</a:t>
            </a:r>
            <a:r>
              <a:rPr lang="en-US" noProof="0" dirty="0"/>
              <a:t>  T ex </a:t>
            </a:r>
            <a:r>
              <a:rPr lang="en-US" noProof="0" dirty="0" err="1"/>
              <a:t>mässa</a:t>
            </a:r>
            <a:r>
              <a:rPr lang="en-US" noProof="0" dirty="0"/>
              <a:t>, workshop, </a:t>
            </a:r>
            <a:r>
              <a:rPr lang="en-US" noProof="0" dirty="0" err="1"/>
              <a:t>stad</a:t>
            </a:r>
            <a:r>
              <a:rPr lang="en-US" noProof="0" dirty="0"/>
              <a:t>, land</a:t>
            </a:r>
          </a:p>
        </p:txBody>
      </p:sp>
      <p:sp>
        <p:nvSpPr>
          <p:cNvPr id="23" name="Platshållare för text 21"/>
          <p:cNvSpPr>
            <a:spLocks noGrp="1"/>
          </p:cNvSpPr>
          <p:nvPr>
            <p:ph type="body" sz="quarter" idx="20" hasCustomPrompt="1"/>
          </p:nvPr>
        </p:nvSpPr>
        <p:spPr>
          <a:xfrm>
            <a:off x="18841977" y="1728493"/>
            <a:ext cx="12358286" cy="975457"/>
          </a:xfrm>
          <a:prstGeom prst="rect">
            <a:avLst/>
          </a:prstGeom>
        </p:spPr>
        <p:txBody>
          <a:bodyPr lIns="0" rIns="0" anchor="b"/>
          <a:lstStyle>
            <a:lvl1pPr algn="r">
              <a:defRPr sz="24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sv-SE" dirty="0"/>
              <a:t>Namn på ansvarig och ev bild gärna rund form</a:t>
            </a:r>
          </a:p>
        </p:txBody>
      </p:sp>
      <p:pic>
        <p:nvPicPr>
          <p:cNvPr id="13" name="Bildobjekt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804759" y="41023846"/>
            <a:ext cx="6611639" cy="1444389"/>
          </a:xfrm>
          <a:prstGeom prst="rect">
            <a:avLst/>
          </a:prstGeom>
        </p:spPr>
      </p:pic>
    </p:spTree>
    <p:extLst>
      <p:ext uri="{BB962C8B-B14F-4D97-AF65-F5344CB8AC3E}">
        <p14:creationId xmlns:p14="http://schemas.microsoft.com/office/powerpoint/2010/main" val="165255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1 - 3-spalt fler loggor">
    <p:spTree>
      <p:nvGrpSpPr>
        <p:cNvPr id="1" name=""/>
        <p:cNvGrpSpPr/>
        <p:nvPr/>
      </p:nvGrpSpPr>
      <p:grpSpPr>
        <a:xfrm>
          <a:off x="0" y="0"/>
          <a:ext cx="0" cy="0"/>
          <a:chOff x="0" y="0"/>
          <a:chExt cx="0" cy="0"/>
        </a:xfrm>
      </p:grpSpPr>
      <p:sp>
        <p:nvSpPr>
          <p:cNvPr id="5" name="Platshållare för text 12"/>
          <p:cNvSpPr>
            <a:spLocks noGrp="1"/>
          </p:cNvSpPr>
          <p:nvPr>
            <p:ph type="body" idx="1" hasCustomPrompt="1"/>
          </p:nvPr>
        </p:nvSpPr>
        <p:spPr>
          <a:xfrm>
            <a:off x="2407349" y="9616177"/>
            <a:ext cx="27681933" cy="3347086"/>
          </a:xfrm>
          <a:prstGeom prst="rect">
            <a:avLst/>
          </a:prstGeom>
        </p:spPr>
        <p:txBody>
          <a:bodyPr vert="horz" lIns="0" tIns="0" rIns="0" bIns="45720" rtlCol="0" anchor="ctr">
            <a:noAutofit/>
          </a:bodyPr>
          <a:lstStyle>
            <a:lvl1pPr>
              <a:spcBef>
                <a:spcPts val="0"/>
              </a:spcBef>
              <a:defRPr sz="6600"/>
            </a:lvl1pPr>
          </a:lstStyle>
          <a:p>
            <a:pPr lvl="0"/>
            <a:r>
              <a:rPr lang="en-US" noProof="0" dirty="0"/>
              <a:t>Ingress</a:t>
            </a:r>
          </a:p>
        </p:txBody>
      </p:sp>
      <p:sp>
        <p:nvSpPr>
          <p:cNvPr id="10" name="Platshållare för text 9"/>
          <p:cNvSpPr>
            <a:spLocks noGrp="1"/>
          </p:cNvSpPr>
          <p:nvPr>
            <p:ph type="body" sz="quarter" idx="13" hasCustomPrompt="1"/>
          </p:nvPr>
        </p:nvSpPr>
        <p:spPr>
          <a:xfrm>
            <a:off x="1018366" y="27651372"/>
            <a:ext cx="30367061" cy="10455562"/>
          </a:xfrm>
          <a:prstGeom prst="rect">
            <a:avLst/>
          </a:prstGeom>
        </p:spPr>
        <p:txBody>
          <a:bodyPr lIns="0" rIns="0" numCol="3" spcCol="432000"/>
          <a:lstStyle>
            <a:lvl1pPr algn="l">
              <a:lnSpc>
                <a:spcPct val="120000"/>
              </a:lnSpc>
              <a:spcBef>
                <a:spcPts val="0"/>
              </a:spcBef>
              <a:defRPr sz="3600" baseline="0">
                <a:solidFill>
                  <a:schemeClr val="tx1"/>
                </a:solidFill>
                <a:latin typeface="Georgia" panose="02040502050405020303" pitchFamily="18" charset="0"/>
              </a:defRPr>
            </a:lvl1pPr>
            <a:lvl2pPr marL="531496" indent="0">
              <a:lnSpc>
                <a:spcPct val="120000"/>
              </a:lnSpc>
              <a:spcBef>
                <a:spcPts val="0"/>
              </a:spcBef>
              <a:defRPr sz="3600">
                <a:solidFill>
                  <a:schemeClr val="tx1"/>
                </a:solidFill>
                <a:latin typeface="Georgia" panose="02040502050405020303" pitchFamily="18" charset="0"/>
              </a:defRPr>
            </a:lvl2pPr>
            <a:lvl3pPr marL="119634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3pPr>
            <a:lvl4pPr marL="182880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4pPr>
            <a:lvl5pPr marL="8806816" indent="-411480">
              <a:buFont typeface="Arial" panose="020B0604020202020204" pitchFamily="34" charset="0"/>
              <a:buChar char="•"/>
              <a:defRPr sz="2880"/>
            </a:lvl5pPr>
          </a:lstStyle>
          <a:p>
            <a:pPr lvl="0"/>
            <a:r>
              <a:rPr lang="en-US" noProof="0" dirty="0"/>
              <a:t>Text 3-spalt Georgia</a:t>
            </a:r>
            <a:br>
              <a:rPr lang="en-US" noProof="0" dirty="0"/>
            </a:br>
            <a:r>
              <a:rPr lang="en-US" noProof="0" dirty="0" err="1"/>
              <a:t>mellanrubriker</a:t>
            </a:r>
            <a:r>
              <a:rPr lang="en-US" noProof="0" dirty="0"/>
              <a:t> </a:t>
            </a:r>
            <a:r>
              <a:rPr lang="en-US" noProof="0" dirty="0" err="1"/>
              <a:t>i</a:t>
            </a:r>
            <a:r>
              <a:rPr lang="en-US" noProof="0" dirty="0"/>
              <a:t> Lato Black SVA-</a:t>
            </a:r>
            <a:r>
              <a:rPr lang="en-US" noProof="0" dirty="0" err="1"/>
              <a:t>röd</a:t>
            </a:r>
            <a:r>
              <a:rPr lang="en-US" noProof="0" dirty="0"/>
              <a:t>  VERSALER</a:t>
            </a:r>
          </a:p>
          <a:p>
            <a:pPr lvl="1"/>
            <a:r>
              <a:rPr lang="en-US" noProof="0" dirty="0" err="1"/>
              <a:t>Nivå</a:t>
            </a:r>
            <a:r>
              <a:rPr lang="en-US" noProof="0" dirty="0"/>
              <a:t> </a:t>
            </a:r>
            <a:r>
              <a:rPr lang="en-US" noProof="0" dirty="0" err="1"/>
              <a:t>två</a:t>
            </a:r>
            <a:endParaRPr lang="en-US" noProof="0" dirty="0"/>
          </a:p>
          <a:p>
            <a:pPr lvl="2"/>
            <a:r>
              <a:rPr lang="en-US" noProof="0" dirty="0" err="1"/>
              <a:t>Nivå</a:t>
            </a:r>
            <a:r>
              <a:rPr lang="en-US" noProof="0" dirty="0"/>
              <a:t> </a:t>
            </a:r>
            <a:r>
              <a:rPr lang="en-US" noProof="0" dirty="0" err="1"/>
              <a:t>tre</a:t>
            </a:r>
            <a:endParaRPr lang="en-US" noProof="0" dirty="0"/>
          </a:p>
          <a:p>
            <a:pPr lvl="3"/>
            <a:r>
              <a:rPr lang="en-US" noProof="0" dirty="0" err="1"/>
              <a:t>Nivå</a:t>
            </a:r>
            <a:r>
              <a:rPr lang="en-US" noProof="0" dirty="0"/>
              <a:t> </a:t>
            </a:r>
            <a:r>
              <a:rPr lang="en-US" noProof="0" dirty="0" err="1"/>
              <a:t>fyra</a:t>
            </a:r>
            <a:endParaRPr lang="en-US" noProof="0" dirty="0"/>
          </a:p>
        </p:txBody>
      </p:sp>
      <p:sp>
        <p:nvSpPr>
          <p:cNvPr id="12" name="Platshållare för bild 11"/>
          <p:cNvSpPr>
            <a:spLocks noGrp="1"/>
          </p:cNvSpPr>
          <p:nvPr>
            <p:ph type="pic" sz="quarter" idx="14" hasCustomPrompt="1"/>
          </p:nvPr>
        </p:nvSpPr>
        <p:spPr>
          <a:xfrm>
            <a:off x="1203788" y="40267171"/>
            <a:ext cx="2360571" cy="2203200"/>
          </a:xfrm>
          <a:prstGeom prst="rect">
            <a:avLst/>
          </a:prstGeom>
        </p:spPr>
        <p:txBody>
          <a:bodyPr/>
          <a:lstStyle>
            <a:lvl1pPr>
              <a:defRPr sz="3360"/>
            </a:lvl1pPr>
          </a:lstStyle>
          <a:p>
            <a:r>
              <a:rPr lang="sv-SE" dirty="0"/>
              <a:t>Streckkod</a:t>
            </a:r>
          </a:p>
        </p:txBody>
      </p:sp>
      <p:sp>
        <p:nvSpPr>
          <p:cNvPr id="14" name="Platshållare för rubrik 11"/>
          <p:cNvSpPr>
            <a:spLocks noGrp="1"/>
          </p:cNvSpPr>
          <p:nvPr>
            <p:ph type="title"/>
          </p:nvPr>
        </p:nvSpPr>
        <p:spPr>
          <a:xfrm>
            <a:off x="1666696" y="864396"/>
            <a:ext cx="12358286" cy="540631"/>
          </a:xfrm>
          <a:prstGeom prst="rect">
            <a:avLst/>
          </a:prstGeom>
        </p:spPr>
        <p:txBody>
          <a:bodyPr vert="horz" lIns="0" tIns="0" rIns="0" bIns="0" rtlCol="0" anchor="ctr">
            <a:noAutofit/>
          </a:bodyPr>
          <a:lstStyle>
            <a:lvl1pPr>
              <a:defRPr sz="3200">
                <a:latin typeface="Lato Black" panose="020F0502020204030203" pitchFamily="34" charset="0"/>
                <a:ea typeface="Lato Black" panose="020F0502020204030203" pitchFamily="34" charset="0"/>
                <a:cs typeface="Lato Black" panose="020F0502020204030203" pitchFamily="34" charset="0"/>
              </a:defRPr>
            </a:lvl1pPr>
          </a:lstStyle>
          <a:p>
            <a:r>
              <a:rPr lang="sv-SE" noProof="0"/>
              <a:t>Klicka här för att ändra mall för rubrikformat</a:t>
            </a:r>
            <a:endParaRPr lang="en-US" noProof="0" dirty="0"/>
          </a:p>
        </p:txBody>
      </p:sp>
      <p:sp>
        <p:nvSpPr>
          <p:cNvPr id="11" name="Platshållare för text 12"/>
          <p:cNvSpPr>
            <a:spLocks noGrp="1"/>
          </p:cNvSpPr>
          <p:nvPr>
            <p:ph type="body" idx="15" hasCustomPrompt="1"/>
          </p:nvPr>
        </p:nvSpPr>
        <p:spPr>
          <a:xfrm>
            <a:off x="2407349" y="4732174"/>
            <a:ext cx="27681933" cy="4341134"/>
          </a:xfrm>
          <a:prstGeom prst="rect">
            <a:avLst/>
          </a:prstGeom>
        </p:spPr>
        <p:txBody>
          <a:bodyPr vert="horz" lIns="0" tIns="0" rIns="0" bIns="45720" rtlCol="0" anchor="ctr">
            <a:noAutofit/>
          </a:bodyPr>
          <a:lstStyle>
            <a:lvl1pPr>
              <a:spcBef>
                <a:spcPts val="0"/>
              </a:spcBef>
              <a:defRPr sz="11500">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Klicka</a:t>
            </a:r>
            <a:r>
              <a:rPr lang="en-US" noProof="0" dirty="0"/>
              <a:t> </a:t>
            </a:r>
            <a:r>
              <a:rPr lang="en-US" noProof="0" dirty="0" err="1"/>
              <a:t>här</a:t>
            </a:r>
            <a:r>
              <a:rPr lang="en-US" noProof="0" dirty="0"/>
              <a:t> för </a:t>
            </a:r>
            <a:r>
              <a:rPr lang="en-US" noProof="0" dirty="0" err="1"/>
              <a:t>att</a:t>
            </a:r>
            <a:r>
              <a:rPr lang="en-US" noProof="0" dirty="0"/>
              <a:t> </a:t>
            </a:r>
            <a:r>
              <a:rPr lang="en-US" noProof="0" dirty="0" err="1"/>
              <a:t>sätta</a:t>
            </a:r>
            <a:r>
              <a:rPr lang="en-US" noProof="0" dirty="0"/>
              <a:t> </a:t>
            </a:r>
            <a:r>
              <a:rPr lang="en-US" noProof="0" dirty="0" err="1"/>
              <a:t>en</a:t>
            </a:r>
            <a:r>
              <a:rPr lang="en-US" noProof="0" dirty="0"/>
              <a:t> bra </a:t>
            </a:r>
            <a:r>
              <a:rPr lang="en-US" noProof="0" dirty="0" err="1"/>
              <a:t>rubrik</a:t>
            </a:r>
            <a:r>
              <a:rPr lang="en-US" noProof="0" dirty="0"/>
              <a:t> </a:t>
            </a:r>
            <a:r>
              <a:rPr lang="en-US" noProof="0" dirty="0" err="1"/>
              <a:t>på</a:t>
            </a:r>
            <a:r>
              <a:rPr lang="en-US" noProof="0" dirty="0"/>
              <a:t> din poster </a:t>
            </a:r>
          </a:p>
        </p:txBody>
      </p:sp>
      <p:sp>
        <p:nvSpPr>
          <p:cNvPr id="16" name="Platshållare för innehåll 15"/>
          <p:cNvSpPr>
            <a:spLocks noGrp="1"/>
          </p:cNvSpPr>
          <p:nvPr>
            <p:ph sz="quarter" idx="16" hasCustomPrompt="1"/>
          </p:nvPr>
        </p:nvSpPr>
        <p:spPr>
          <a:xfrm>
            <a:off x="1018624" y="13632871"/>
            <a:ext cx="20236114" cy="12847680"/>
          </a:xfrm>
          <a:prstGeom prst="rect">
            <a:avLst/>
          </a:prstGeom>
        </p:spPr>
        <p:txBody>
          <a:bodyPr/>
          <a:lstStyle>
            <a:lvl1pPr>
              <a:defRPr/>
            </a:lvl1pPr>
          </a:lstStyle>
          <a:p>
            <a:pPr lvl="0"/>
            <a:r>
              <a:rPr lang="en-US" noProof="0" dirty="0" err="1"/>
              <a:t>Bild</a:t>
            </a:r>
            <a:r>
              <a:rPr lang="en-US" noProof="0" dirty="0"/>
              <a:t> </a:t>
            </a:r>
            <a:r>
              <a:rPr lang="en-US" noProof="0" dirty="0" err="1"/>
              <a:t>eller</a:t>
            </a:r>
            <a:r>
              <a:rPr lang="en-US" noProof="0" dirty="0"/>
              <a:t> diagram</a:t>
            </a:r>
          </a:p>
        </p:txBody>
      </p:sp>
      <p:sp>
        <p:nvSpPr>
          <p:cNvPr id="17" name="Platshållare för innehåll 15"/>
          <p:cNvSpPr>
            <a:spLocks noGrp="1"/>
          </p:cNvSpPr>
          <p:nvPr>
            <p:ph sz="quarter" idx="17" hasCustomPrompt="1"/>
          </p:nvPr>
        </p:nvSpPr>
        <p:spPr>
          <a:xfrm>
            <a:off x="21511255" y="13632871"/>
            <a:ext cx="9905143" cy="6220800"/>
          </a:xfrm>
          <a:prstGeom prst="rect">
            <a:avLst/>
          </a:prstGeom>
        </p:spPr>
        <p:txBody>
          <a:bodyPr/>
          <a:lstStyle>
            <a:lvl1pPr>
              <a:defRPr/>
            </a:lvl1pPr>
          </a:lstStyle>
          <a:p>
            <a:pPr lvl="0"/>
            <a:r>
              <a:rPr lang="sv-SE" dirty="0"/>
              <a:t>Bild eller diagram</a:t>
            </a:r>
          </a:p>
        </p:txBody>
      </p:sp>
      <p:sp>
        <p:nvSpPr>
          <p:cNvPr id="18" name="Platshållare för innehåll 15"/>
          <p:cNvSpPr>
            <a:spLocks noGrp="1"/>
          </p:cNvSpPr>
          <p:nvPr>
            <p:ph sz="quarter" idx="18" hasCustomPrompt="1"/>
          </p:nvPr>
        </p:nvSpPr>
        <p:spPr>
          <a:xfrm>
            <a:off x="21511255" y="20259751"/>
            <a:ext cx="9905143" cy="6220800"/>
          </a:xfrm>
          <a:prstGeom prst="rect">
            <a:avLst/>
          </a:prstGeom>
        </p:spPr>
        <p:txBody>
          <a:bodyPr/>
          <a:lstStyle>
            <a:lvl1pPr>
              <a:defRPr/>
            </a:lvl1pPr>
          </a:lstStyle>
          <a:p>
            <a:pPr lvl="0"/>
            <a:r>
              <a:rPr lang="sv-SE" dirty="0"/>
              <a:t>Bild eller diagram</a:t>
            </a:r>
          </a:p>
        </p:txBody>
      </p:sp>
      <p:sp>
        <p:nvSpPr>
          <p:cNvPr id="22" name="Platshållare för text 21"/>
          <p:cNvSpPr>
            <a:spLocks noGrp="1"/>
          </p:cNvSpPr>
          <p:nvPr>
            <p:ph type="body" sz="quarter" idx="19" hasCustomPrompt="1"/>
          </p:nvPr>
        </p:nvSpPr>
        <p:spPr>
          <a:xfrm>
            <a:off x="1666696" y="1728493"/>
            <a:ext cx="12358286" cy="975457"/>
          </a:xfrm>
          <a:prstGeom prst="rect">
            <a:avLst/>
          </a:prstGeom>
        </p:spPr>
        <p:txBody>
          <a:bodyPr lIns="0" rIns="0"/>
          <a:lstStyle>
            <a:lvl1pPr algn="l">
              <a:defRPr sz="32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Skriv</a:t>
            </a:r>
            <a:r>
              <a:rPr lang="en-US" noProof="0" dirty="0"/>
              <a:t>  T ex </a:t>
            </a:r>
            <a:r>
              <a:rPr lang="en-US" noProof="0" dirty="0" err="1"/>
              <a:t>mässa</a:t>
            </a:r>
            <a:r>
              <a:rPr lang="en-US" noProof="0" dirty="0"/>
              <a:t>, workshop, </a:t>
            </a:r>
            <a:r>
              <a:rPr lang="en-US" noProof="0" dirty="0" err="1"/>
              <a:t>stad</a:t>
            </a:r>
            <a:r>
              <a:rPr lang="en-US" noProof="0" dirty="0"/>
              <a:t>, land</a:t>
            </a:r>
          </a:p>
        </p:txBody>
      </p:sp>
      <p:sp>
        <p:nvSpPr>
          <p:cNvPr id="23" name="Platshållare för text 21"/>
          <p:cNvSpPr>
            <a:spLocks noGrp="1"/>
          </p:cNvSpPr>
          <p:nvPr>
            <p:ph type="body" sz="quarter" idx="20" hasCustomPrompt="1"/>
          </p:nvPr>
        </p:nvSpPr>
        <p:spPr>
          <a:xfrm>
            <a:off x="18841977" y="1728493"/>
            <a:ext cx="12358286" cy="975457"/>
          </a:xfrm>
          <a:prstGeom prst="rect">
            <a:avLst/>
          </a:prstGeom>
        </p:spPr>
        <p:txBody>
          <a:bodyPr lIns="0" rIns="0" anchor="b"/>
          <a:lstStyle>
            <a:lvl1pPr algn="r">
              <a:defRPr sz="24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sv-SE" dirty="0"/>
              <a:t>Namn på ansvarig och ev bild gärna rund form</a:t>
            </a:r>
          </a:p>
        </p:txBody>
      </p:sp>
    </p:spTree>
    <p:extLst>
      <p:ext uri="{BB962C8B-B14F-4D97-AF65-F5344CB8AC3E}">
        <p14:creationId xmlns:p14="http://schemas.microsoft.com/office/powerpoint/2010/main" val="576900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lt 2 - 1-spalt ">
    <p:spTree>
      <p:nvGrpSpPr>
        <p:cNvPr id="1" name=""/>
        <p:cNvGrpSpPr/>
        <p:nvPr/>
      </p:nvGrpSpPr>
      <p:grpSpPr>
        <a:xfrm>
          <a:off x="0" y="0"/>
          <a:ext cx="0" cy="0"/>
          <a:chOff x="0" y="0"/>
          <a:chExt cx="0" cy="0"/>
        </a:xfrm>
      </p:grpSpPr>
      <p:sp>
        <p:nvSpPr>
          <p:cNvPr id="5" name="Platshållare för text 12"/>
          <p:cNvSpPr>
            <a:spLocks noGrp="1"/>
          </p:cNvSpPr>
          <p:nvPr>
            <p:ph type="body" idx="1" hasCustomPrompt="1"/>
          </p:nvPr>
        </p:nvSpPr>
        <p:spPr>
          <a:xfrm>
            <a:off x="2407349" y="8087831"/>
            <a:ext cx="27681933" cy="2624981"/>
          </a:xfrm>
          <a:prstGeom prst="rect">
            <a:avLst/>
          </a:prstGeom>
        </p:spPr>
        <p:txBody>
          <a:bodyPr vert="horz" lIns="0" tIns="0" rIns="0" bIns="45720" rtlCol="0" anchor="ctr">
            <a:noAutofit/>
          </a:bodyPr>
          <a:lstStyle>
            <a:lvl1pPr>
              <a:spcBef>
                <a:spcPts val="0"/>
              </a:spcBef>
              <a:defRPr sz="10000">
                <a:latin typeface="Lato" panose="020F0502020204030203" pitchFamily="34" charset="0"/>
                <a:ea typeface="Lato" panose="020F0502020204030203" pitchFamily="34" charset="0"/>
                <a:cs typeface="Lato" panose="020F0502020204030203" pitchFamily="34" charset="0"/>
              </a:defRPr>
            </a:lvl1pPr>
          </a:lstStyle>
          <a:p>
            <a:pPr lvl="0"/>
            <a:r>
              <a:rPr lang="en-US" noProof="0" dirty="0" err="1"/>
              <a:t>Underrubrik</a:t>
            </a:r>
            <a:endParaRPr lang="en-US" noProof="0" dirty="0"/>
          </a:p>
        </p:txBody>
      </p:sp>
      <p:sp>
        <p:nvSpPr>
          <p:cNvPr id="10" name="Platshållare för text 9"/>
          <p:cNvSpPr>
            <a:spLocks noGrp="1"/>
          </p:cNvSpPr>
          <p:nvPr>
            <p:ph type="body" sz="quarter" idx="13" hasCustomPrompt="1"/>
          </p:nvPr>
        </p:nvSpPr>
        <p:spPr>
          <a:xfrm>
            <a:off x="1018366" y="12184053"/>
            <a:ext cx="12683953" cy="24600802"/>
          </a:xfrm>
          <a:prstGeom prst="rect">
            <a:avLst/>
          </a:prstGeom>
        </p:spPr>
        <p:txBody>
          <a:bodyPr lIns="0" rIns="0" numCol="1" spcCol="0"/>
          <a:lstStyle>
            <a:lvl1pPr algn="l">
              <a:lnSpc>
                <a:spcPct val="120000"/>
              </a:lnSpc>
              <a:spcBef>
                <a:spcPts val="0"/>
              </a:spcBef>
              <a:defRPr sz="3600" baseline="0">
                <a:solidFill>
                  <a:schemeClr val="tx1"/>
                </a:solidFill>
                <a:latin typeface="Georgia" panose="02040502050405020303" pitchFamily="18" charset="0"/>
              </a:defRPr>
            </a:lvl1pPr>
            <a:lvl2pPr marL="531496" indent="0">
              <a:lnSpc>
                <a:spcPct val="120000"/>
              </a:lnSpc>
              <a:spcBef>
                <a:spcPts val="0"/>
              </a:spcBef>
              <a:defRPr sz="3600">
                <a:solidFill>
                  <a:schemeClr val="tx1"/>
                </a:solidFill>
                <a:latin typeface="Georgia" panose="02040502050405020303" pitchFamily="18" charset="0"/>
              </a:defRPr>
            </a:lvl2pPr>
            <a:lvl3pPr marL="119634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3pPr>
            <a:lvl4pPr marL="182880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4pPr>
            <a:lvl5pPr marL="8806816" indent="-411480">
              <a:buFont typeface="Arial" panose="020B0604020202020204" pitchFamily="34" charset="0"/>
              <a:buChar char="•"/>
              <a:defRPr sz="2880"/>
            </a:lvl5pPr>
          </a:lstStyle>
          <a:p>
            <a:pPr lvl="0"/>
            <a:r>
              <a:rPr lang="en-US" noProof="0" dirty="0"/>
              <a:t>Text 1-spalt Georgia </a:t>
            </a:r>
            <a:br>
              <a:rPr lang="en-US" noProof="0" dirty="0"/>
            </a:br>
            <a:r>
              <a:rPr lang="en-US" noProof="0" dirty="0" err="1"/>
              <a:t>mellanrubriker</a:t>
            </a:r>
            <a:r>
              <a:rPr lang="en-US" noProof="0" dirty="0"/>
              <a:t> </a:t>
            </a:r>
            <a:r>
              <a:rPr lang="en-US" noProof="0" dirty="0" err="1"/>
              <a:t>i</a:t>
            </a:r>
            <a:r>
              <a:rPr lang="en-US" noProof="0" dirty="0"/>
              <a:t> Lato Black SVA-</a:t>
            </a:r>
            <a:r>
              <a:rPr lang="en-US" noProof="0" dirty="0" err="1"/>
              <a:t>röd</a:t>
            </a:r>
            <a:r>
              <a:rPr lang="en-US" noProof="0" dirty="0"/>
              <a:t>  VERSALER</a:t>
            </a:r>
          </a:p>
          <a:p>
            <a:pPr lvl="1"/>
            <a:r>
              <a:rPr lang="en-US" noProof="0" dirty="0" err="1"/>
              <a:t>Nivå</a:t>
            </a:r>
            <a:r>
              <a:rPr lang="en-US" noProof="0" dirty="0"/>
              <a:t> </a:t>
            </a:r>
            <a:r>
              <a:rPr lang="en-US" noProof="0" dirty="0" err="1"/>
              <a:t>två</a:t>
            </a:r>
            <a:endParaRPr lang="en-US" noProof="0" dirty="0"/>
          </a:p>
          <a:p>
            <a:pPr lvl="2"/>
            <a:r>
              <a:rPr lang="en-US" noProof="0" dirty="0" err="1"/>
              <a:t>Nivå</a:t>
            </a:r>
            <a:r>
              <a:rPr lang="en-US" noProof="0" dirty="0"/>
              <a:t> </a:t>
            </a:r>
            <a:r>
              <a:rPr lang="en-US" noProof="0" dirty="0" err="1"/>
              <a:t>tre</a:t>
            </a:r>
            <a:endParaRPr lang="en-US" noProof="0" dirty="0"/>
          </a:p>
          <a:p>
            <a:pPr lvl="3"/>
            <a:r>
              <a:rPr lang="en-US" noProof="0" dirty="0" err="1"/>
              <a:t>Nivå</a:t>
            </a:r>
            <a:r>
              <a:rPr lang="en-US" noProof="0" dirty="0"/>
              <a:t> </a:t>
            </a:r>
            <a:r>
              <a:rPr lang="en-US" noProof="0" dirty="0" err="1"/>
              <a:t>fyra</a:t>
            </a:r>
            <a:endParaRPr lang="en-US" noProof="0" dirty="0"/>
          </a:p>
        </p:txBody>
      </p:sp>
      <p:sp>
        <p:nvSpPr>
          <p:cNvPr id="12" name="Platshållare för bild 11"/>
          <p:cNvSpPr>
            <a:spLocks noGrp="1"/>
          </p:cNvSpPr>
          <p:nvPr>
            <p:ph type="pic" sz="quarter" idx="14" hasCustomPrompt="1"/>
          </p:nvPr>
        </p:nvSpPr>
        <p:spPr>
          <a:xfrm>
            <a:off x="1203788" y="40267171"/>
            <a:ext cx="2360571" cy="2203200"/>
          </a:xfrm>
          <a:prstGeom prst="rect">
            <a:avLst/>
          </a:prstGeom>
        </p:spPr>
        <p:txBody>
          <a:bodyPr/>
          <a:lstStyle>
            <a:lvl1pPr>
              <a:defRPr sz="3360"/>
            </a:lvl1pPr>
          </a:lstStyle>
          <a:p>
            <a:r>
              <a:rPr lang="sv-SE" dirty="0"/>
              <a:t>Streckkod</a:t>
            </a:r>
          </a:p>
        </p:txBody>
      </p:sp>
      <p:sp>
        <p:nvSpPr>
          <p:cNvPr id="14" name="Platshållare för rubrik 11"/>
          <p:cNvSpPr>
            <a:spLocks noGrp="1"/>
          </p:cNvSpPr>
          <p:nvPr>
            <p:ph type="title"/>
          </p:nvPr>
        </p:nvSpPr>
        <p:spPr>
          <a:xfrm>
            <a:off x="1666696" y="864396"/>
            <a:ext cx="12358286" cy="540631"/>
          </a:xfrm>
          <a:prstGeom prst="rect">
            <a:avLst/>
          </a:prstGeom>
        </p:spPr>
        <p:txBody>
          <a:bodyPr vert="horz" lIns="0" tIns="0" rIns="0" bIns="0" rtlCol="0" anchor="ctr">
            <a:noAutofit/>
          </a:bodyPr>
          <a:lstStyle>
            <a:lvl1pPr>
              <a:defRPr sz="3200">
                <a:latin typeface="Lato Black" panose="020F0502020204030203" pitchFamily="34" charset="0"/>
                <a:ea typeface="Lato Black" panose="020F0502020204030203" pitchFamily="34" charset="0"/>
                <a:cs typeface="Lato Black" panose="020F0502020204030203" pitchFamily="34" charset="0"/>
              </a:defRPr>
            </a:lvl1pPr>
          </a:lstStyle>
          <a:p>
            <a:r>
              <a:rPr lang="sv-SE" noProof="0"/>
              <a:t>Klicka här för att ändra mall för rubrikformat</a:t>
            </a:r>
            <a:endParaRPr lang="en-US" noProof="0" dirty="0"/>
          </a:p>
        </p:txBody>
      </p:sp>
      <p:sp>
        <p:nvSpPr>
          <p:cNvPr id="11" name="Platshållare för text 12"/>
          <p:cNvSpPr>
            <a:spLocks noGrp="1"/>
          </p:cNvSpPr>
          <p:nvPr>
            <p:ph type="body" idx="15" hasCustomPrompt="1"/>
          </p:nvPr>
        </p:nvSpPr>
        <p:spPr>
          <a:xfrm>
            <a:off x="2407349" y="4580009"/>
            <a:ext cx="27681933" cy="2957822"/>
          </a:xfrm>
          <a:prstGeom prst="rect">
            <a:avLst/>
          </a:prstGeom>
        </p:spPr>
        <p:txBody>
          <a:bodyPr vert="horz" lIns="0" tIns="0" rIns="0" bIns="45720" rtlCol="0" anchor="ctr">
            <a:noAutofit/>
          </a:bodyPr>
          <a:lstStyle>
            <a:lvl1pPr>
              <a:spcBef>
                <a:spcPts val="0"/>
              </a:spcBef>
              <a:defRPr sz="11500">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Klicka</a:t>
            </a:r>
            <a:r>
              <a:rPr lang="en-US" noProof="0" dirty="0"/>
              <a:t> </a:t>
            </a:r>
            <a:r>
              <a:rPr lang="en-US" noProof="0" dirty="0" err="1"/>
              <a:t>här</a:t>
            </a:r>
            <a:r>
              <a:rPr lang="en-US" noProof="0" dirty="0"/>
              <a:t> för </a:t>
            </a:r>
            <a:r>
              <a:rPr lang="en-US" noProof="0" dirty="0" err="1"/>
              <a:t>att</a:t>
            </a:r>
            <a:r>
              <a:rPr lang="en-US" noProof="0" dirty="0"/>
              <a:t> </a:t>
            </a:r>
            <a:r>
              <a:rPr lang="en-US" noProof="0" dirty="0" err="1"/>
              <a:t>sätta</a:t>
            </a:r>
            <a:r>
              <a:rPr lang="en-US" noProof="0" dirty="0"/>
              <a:t> </a:t>
            </a:r>
            <a:r>
              <a:rPr lang="en-US" noProof="0" dirty="0" err="1"/>
              <a:t>en</a:t>
            </a:r>
            <a:r>
              <a:rPr lang="en-US" noProof="0" dirty="0"/>
              <a:t> bra </a:t>
            </a:r>
            <a:r>
              <a:rPr lang="en-US" noProof="0" dirty="0" err="1"/>
              <a:t>rubrik</a:t>
            </a:r>
            <a:endParaRPr lang="en-US" noProof="0" dirty="0"/>
          </a:p>
        </p:txBody>
      </p:sp>
      <p:sp>
        <p:nvSpPr>
          <p:cNvPr id="16" name="Platshållare för innehåll 15"/>
          <p:cNvSpPr>
            <a:spLocks noGrp="1"/>
          </p:cNvSpPr>
          <p:nvPr>
            <p:ph sz="quarter" idx="16" hasCustomPrompt="1"/>
          </p:nvPr>
        </p:nvSpPr>
        <p:spPr>
          <a:xfrm>
            <a:off x="14285034" y="12184054"/>
            <a:ext cx="16894286" cy="7948800"/>
          </a:xfrm>
          <a:prstGeom prst="rect">
            <a:avLst/>
          </a:prstGeom>
        </p:spPr>
        <p:txBody>
          <a:bodyPr/>
          <a:lstStyle>
            <a:lvl1pPr>
              <a:defRPr baseline="0"/>
            </a:lvl1pPr>
          </a:lstStyle>
          <a:p>
            <a:pPr lvl="0"/>
            <a:r>
              <a:rPr lang="sv-SE" dirty="0"/>
              <a:t>Bild, diagram, tabell mm</a:t>
            </a:r>
          </a:p>
        </p:txBody>
      </p:sp>
      <p:sp>
        <p:nvSpPr>
          <p:cNvPr id="22" name="Platshållare för text 21"/>
          <p:cNvSpPr>
            <a:spLocks noGrp="1"/>
          </p:cNvSpPr>
          <p:nvPr>
            <p:ph type="body" sz="quarter" idx="19" hasCustomPrompt="1"/>
          </p:nvPr>
        </p:nvSpPr>
        <p:spPr>
          <a:xfrm>
            <a:off x="1666696" y="1728493"/>
            <a:ext cx="12358286" cy="975457"/>
          </a:xfrm>
          <a:prstGeom prst="rect">
            <a:avLst/>
          </a:prstGeom>
        </p:spPr>
        <p:txBody>
          <a:bodyPr lIns="0" rIns="0"/>
          <a:lstStyle>
            <a:lvl1pPr algn="l">
              <a:defRPr sz="32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Skriv</a:t>
            </a:r>
            <a:r>
              <a:rPr lang="en-US" noProof="0" dirty="0"/>
              <a:t>  T ex </a:t>
            </a:r>
            <a:r>
              <a:rPr lang="en-US" noProof="0" dirty="0" err="1"/>
              <a:t>mässa</a:t>
            </a:r>
            <a:r>
              <a:rPr lang="en-US" noProof="0" dirty="0"/>
              <a:t>, workshop, </a:t>
            </a:r>
            <a:r>
              <a:rPr lang="en-US" noProof="0" dirty="0" err="1"/>
              <a:t>stad</a:t>
            </a:r>
            <a:r>
              <a:rPr lang="en-US" noProof="0" dirty="0"/>
              <a:t>, land</a:t>
            </a:r>
          </a:p>
        </p:txBody>
      </p:sp>
      <p:sp>
        <p:nvSpPr>
          <p:cNvPr id="23" name="Platshållare för text 21"/>
          <p:cNvSpPr>
            <a:spLocks noGrp="1"/>
          </p:cNvSpPr>
          <p:nvPr>
            <p:ph type="body" sz="quarter" idx="20" hasCustomPrompt="1"/>
          </p:nvPr>
        </p:nvSpPr>
        <p:spPr>
          <a:xfrm>
            <a:off x="18841977" y="1728493"/>
            <a:ext cx="12358286" cy="975457"/>
          </a:xfrm>
          <a:prstGeom prst="rect">
            <a:avLst/>
          </a:prstGeom>
        </p:spPr>
        <p:txBody>
          <a:bodyPr lIns="0" rIns="0" anchor="b"/>
          <a:lstStyle>
            <a:lvl1pPr algn="r">
              <a:defRPr sz="24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sv-SE" dirty="0"/>
              <a:t>Namn på ansvarig och ev bild gärna rund form</a:t>
            </a:r>
          </a:p>
        </p:txBody>
      </p:sp>
      <p:sp>
        <p:nvSpPr>
          <p:cNvPr id="13" name="Platshållare för innehåll 15"/>
          <p:cNvSpPr>
            <a:spLocks noGrp="1"/>
          </p:cNvSpPr>
          <p:nvPr>
            <p:ph sz="quarter" idx="21" hasCustomPrompt="1"/>
          </p:nvPr>
        </p:nvSpPr>
        <p:spPr>
          <a:xfrm>
            <a:off x="14285034" y="20682854"/>
            <a:ext cx="16894286" cy="7776000"/>
          </a:xfrm>
          <a:prstGeom prst="rect">
            <a:avLst/>
          </a:prstGeom>
        </p:spPr>
        <p:txBody>
          <a:bodyPr/>
          <a:lstStyle>
            <a:lvl1pPr>
              <a:defRPr/>
            </a:lvl1pPr>
          </a:lstStyle>
          <a:p>
            <a:pPr lvl="0"/>
            <a:r>
              <a:rPr lang="sv-SE" dirty="0"/>
              <a:t>Bild, diagram, tabell mm</a:t>
            </a:r>
          </a:p>
        </p:txBody>
      </p:sp>
      <p:sp>
        <p:nvSpPr>
          <p:cNvPr id="15" name="Platshållare för innehåll 15"/>
          <p:cNvSpPr>
            <a:spLocks noGrp="1"/>
          </p:cNvSpPr>
          <p:nvPr>
            <p:ph sz="quarter" idx="22" hasCustomPrompt="1"/>
          </p:nvPr>
        </p:nvSpPr>
        <p:spPr>
          <a:xfrm>
            <a:off x="14305977" y="29008855"/>
            <a:ext cx="16894286" cy="7776000"/>
          </a:xfrm>
          <a:prstGeom prst="rect">
            <a:avLst/>
          </a:prstGeom>
        </p:spPr>
        <p:txBody>
          <a:bodyPr/>
          <a:lstStyle>
            <a:lvl1pPr>
              <a:defRPr/>
            </a:lvl1pPr>
          </a:lstStyle>
          <a:p>
            <a:pPr lvl="0"/>
            <a:r>
              <a:rPr lang="sv-SE" dirty="0"/>
              <a:t>Bild, diagram, tabell mm</a:t>
            </a:r>
          </a:p>
        </p:txBody>
      </p:sp>
      <p:pic>
        <p:nvPicPr>
          <p:cNvPr id="17" name="Bildobjekt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804759" y="41023846"/>
            <a:ext cx="6611639" cy="1444389"/>
          </a:xfrm>
          <a:prstGeom prst="rect">
            <a:avLst/>
          </a:prstGeom>
        </p:spPr>
      </p:pic>
    </p:spTree>
    <p:extLst>
      <p:ext uri="{BB962C8B-B14F-4D97-AF65-F5344CB8AC3E}">
        <p14:creationId xmlns:p14="http://schemas.microsoft.com/office/powerpoint/2010/main" val="1923528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rt 2 - 1-spalt fler loggor">
    <p:spTree>
      <p:nvGrpSpPr>
        <p:cNvPr id="1" name=""/>
        <p:cNvGrpSpPr/>
        <p:nvPr/>
      </p:nvGrpSpPr>
      <p:grpSpPr>
        <a:xfrm>
          <a:off x="0" y="0"/>
          <a:ext cx="0" cy="0"/>
          <a:chOff x="0" y="0"/>
          <a:chExt cx="0" cy="0"/>
        </a:xfrm>
      </p:grpSpPr>
      <p:sp>
        <p:nvSpPr>
          <p:cNvPr id="5" name="Platshållare för text 12"/>
          <p:cNvSpPr>
            <a:spLocks noGrp="1"/>
          </p:cNvSpPr>
          <p:nvPr>
            <p:ph type="body" idx="1" hasCustomPrompt="1"/>
          </p:nvPr>
        </p:nvSpPr>
        <p:spPr>
          <a:xfrm>
            <a:off x="2407349" y="8087831"/>
            <a:ext cx="27681933" cy="2624981"/>
          </a:xfrm>
          <a:prstGeom prst="rect">
            <a:avLst/>
          </a:prstGeom>
        </p:spPr>
        <p:txBody>
          <a:bodyPr vert="horz" lIns="0" tIns="0" rIns="0" bIns="45720" rtlCol="0" anchor="ctr">
            <a:noAutofit/>
          </a:bodyPr>
          <a:lstStyle>
            <a:lvl1pPr>
              <a:spcBef>
                <a:spcPts val="0"/>
              </a:spcBef>
              <a:defRPr sz="10000">
                <a:latin typeface="Lato" panose="020F0502020204030203" pitchFamily="34" charset="0"/>
                <a:ea typeface="Lato" panose="020F0502020204030203" pitchFamily="34" charset="0"/>
                <a:cs typeface="Lato" panose="020F0502020204030203" pitchFamily="34" charset="0"/>
              </a:defRPr>
            </a:lvl1pPr>
          </a:lstStyle>
          <a:p>
            <a:pPr lvl="0"/>
            <a:r>
              <a:rPr lang="en-US" noProof="0" dirty="0" err="1"/>
              <a:t>Underrubrik</a:t>
            </a:r>
            <a:endParaRPr lang="en-US" noProof="0" dirty="0"/>
          </a:p>
        </p:txBody>
      </p:sp>
      <p:sp>
        <p:nvSpPr>
          <p:cNvPr id="10" name="Platshållare för text 9"/>
          <p:cNvSpPr>
            <a:spLocks noGrp="1"/>
          </p:cNvSpPr>
          <p:nvPr>
            <p:ph type="body" sz="quarter" idx="13" hasCustomPrompt="1"/>
          </p:nvPr>
        </p:nvSpPr>
        <p:spPr>
          <a:xfrm>
            <a:off x="1018366" y="12184053"/>
            <a:ext cx="12683953" cy="24600802"/>
          </a:xfrm>
          <a:prstGeom prst="rect">
            <a:avLst/>
          </a:prstGeom>
        </p:spPr>
        <p:txBody>
          <a:bodyPr lIns="0" rIns="0" numCol="1" spcCol="0"/>
          <a:lstStyle>
            <a:lvl1pPr algn="l">
              <a:lnSpc>
                <a:spcPct val="120000"/>
              </a:lnSpc>
              <a:spcBef>
                <a:spcPts val="0"/>
              </a:spcBef>
              <a:defRPr sz="3600" baseline="0">
                <a:solidFill>
                  <a:schemeClr val="tx1"/>
                </a:solidFill>
                <a:latin typeface="Georgia" panose="02040502050405020303" pitchFamily="18" charset="0"/>
              </a:defRPr>
            </a:lvl1pPr>
            <a:lvl2pPr marL="531496" indent="0">
              <a:lnSpc>
                <a:spcPct val="120000"/>
              </a:lnSpc>
              <a:spcBef>
                <a:spcPts val="0"/>
              </a:spcBef>
              <a:defRPr sz="3600">
                <a:solidFill>
                  <a:schemeClr val="tx1"/>
                </a:solidFill>
                <a:latin typeface="Georgia" panose="02040502050405020303" pitchFamily="18" charset="0"/>
              </a:defRPr>
            </a:lvl2pPr>
            <a:lvl3pPr marL="119634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3pPr>
            <a:lvl4pPr marL="1828800" indent="-411480">
              <a:lnSpc>
                <a:spcPct val="120000"/>
              </a:lnSpc>
              <a:spcBef>
                <a:spcPts val="0"/>
              </a:spcBef>
              <a:buFont typeface="Arial" panose="020B0604020202020204" pitchFamily="34" charset="0"/>
              <a:buChar char="•"/>
              <a:defRPr sz="3600">
                <a:solidFill>
                  <a:schemeClr val="tx1"/>
                </a:solidFill>
                <a:latin typeface="Georgia" panose="02040502050405020303" pitchFamily="18" charset="0"/>
              </a:defRPr>
            </a:lvl4pPr>
            <a:lvl5pPr marL="8806816" indent="-411480">
              <a:buFont typeface="Arial" panose="020B0604020202020204" pitchFamily="34" charset="0"/>
              <a:buChar char="•"/>
              <a:defRPr sz="2880"/>
            </a:lvl5pPr>
          </a:lstStyle>
          <a:p>
            <a:pPr lvl="0"/>
            <a:r>
              <a:rPr lang="en-US" noProof="0" dirty="0"/>
              <a:t>Text 1-spalt Georgia </a:t>
            </a:r>
            <a:br>
              <a:rPr lang="en-US" noProof="0" dirty="0"/>
            </a:br>
            <a:r>
              <a:rPr lang="en-US" noProof="0" dirty="0" err="1"/>
              <a:t>mellanrubriker</a:t>
            </a:r>
            <a:r>
              <a:rPr lang="en-US" noProof="0" dirty="0"/>
              <a:t> </a:t>
            </a:r>
            <a:r>
              <a:rPr lang="en-US" noProof="0" dirty="0" err="1"/>
              <a:t>i</a:t>
            </a:r>
            <a:r>
              <a:rPr lang="en-US" noProof="0" dirty="0"/>
              <a:t> Lato Black SVA-</a:t>
            </a:r>
            <a:r>
              <a:rPr lang="en-US" noProof="0" dirty="0" err="1"/>
              <a:t>röd</a:t>
            </a:r>
            <a:r>
              <a:rPr lang="en-US" noProof="0" dirty="0"/>
              <a:t>  VERSALER</a:t>
            </a:r>
          </a:p>
          <a:p>
            <a:pPr lvl="1"/>
            <a:r>
              <a:rPr lang="en-US" noProof="0" dirty="0" err="1"/>
              <a:t>Nivå</a:t>
            </a:r>
            <a:r>
              <a:rPr lang="en-US" noProof="0" dirty="0"/>
              <a:t> </a:t>
            </a:r>
            <a:r>
              <a:rPr lang="en-US" noProof="0" dirty="0" err="1"/>
              <a:t>två</a:t>
            </a:r>
            <a:endParaRPr lang="en-US" noProof="0" dirty="0"/>
          </a:p>
          <a:p>
            <a:pPr lvl="2"/>
            <a:r>
              <a:rPr lang="en-US" noProof="0" dirty="0" err="1"/>
              <a:t>Nivå</a:t>
            </a:r>
            <a:r>
              <a:rPr lang="en-US" noProof="0" dirty="0"/>
              <a:t> </a:t>
            </a:r>
            <a:r>
              <a:rPr lang="en-US" noProof="0" dirty="0" err="1"/>
              <a:t>tre</a:t>
            </a:r>
            <a:endParaRPr lang="en-US" noProof="0" dirty="0"/>
          </a:p>
          <a:p>
            <a:pPr lvl="3"/>
            <a:r>
              <a:rPr lang="en-US" noProof="0" dirty="0" err="1"/>
              <a:t>Nivå</a:t>
            </a:r>
            <a:r>
              <a:rPr lang="en-US" noProof="0" dirty="0"/>
              <a:t> </a:t>
            </a:r>
            <a:r>
              <a:rPr lang="en-US" noProof="0" dirty="0" err="1"/>
              <a:t>fyra</a:t>
            </a:r>
            <a:endParaRPr lang="en-US" noProof="0" dirty="0"/>
          </a:p>
        </p:txBody>
      </p:sp>
      <p:sp>
        <p:nvSpPr>
          <p:cNvPr id="12" name="Platshållare för bild 11"/>
          <p:cNvSpPr>
            <a:spLocks noGrp="1"/>
          </p:cNvSpPr>
          <p:nvPr>
            <p:ph type="pic" sz="quarter" idx="14" hasCustomPrompt="1"/>
          </p:nvPr>
        </p:nvSpPr>
        <p:spPr>
          <a:xfrm>
            <a:off x="1203788" y="40267171"/>
            <a:ext cx="2360571" cy="2203200"/>
          </a:xfrm>
          <a:prstGeom prst="rect">
            <a:avLst/>
          </a:prstGeom>
        </p:spPr>
        <p:txBody>
          <a:bodyPr/>
          <a:lstStyle>
            <a:lvl1pPr>
              <a:defRPr sz="3360"/>
            </a:lvl1pPr>
          </a:lstStyle>
          <a:p>
            <a:r>
              <a:rPr lang="sv-SE" dirty="0"/>
              <a:t>Streckkod</a:t>
            </a:r>
          </a:p>
        </p:txBody>
      </p:sp>
      <p:sp>
        <p:nvSpPr>
          <p:cNvPr id="14" name="Platshållare för rubrik 11"/>
          <p:cNvSpPr>
            <a:spLocks noGrp="1"/>
          </p:cNvSpPr>
          <p:nvPr>
            <p:ph type="title"/>
          </p:nvPr>
        </p:nvSpPr>
        <p:spPr>
          <a:xfrm>
            <a:off x="1666696" y="864396"/>
            <a:ext cx="12358286" cy="540631"/>
          </a:xfrm>
          <a:prstGeom prst="rect">
            <a:avLst/>
          </a:prstGeom>
        </p:spPr>
        <p:txBody>
          <a:bodyPr vert="horz" lIns="0" tIns="0" rIns="0" bIns="0" rtlCol="0" anchor="ctr">
            <a:noAutofit/>
          </a:bodyPr>
          <a:lstStyle>
            <a:lvl1pPr>
              <a:defRPr sz="3200">
                <a:latin typeface="Lato Black" panose="020F0502020204030203" pitchFamily="34" charset="0"/>
                <a:ea typeface="Lato Black" panose="020F0502020204030203" pitchFamily="34" charset="0"/>
                <a:cs typeface="Lato Black" panose="020F0502020204030203" pitchFamily="34" charset="0"/>
              </a:defRPr>
            </a:lvl1pPr>
          </a:lstStyle>
          <a:p>
            <a:r>
              <a:rPr lang="sv-SE" noProof="0"/>
              <a:t>Klicka här för att ändra mall för rubrikformat</a:t>
            </a:r>
            <a:endParaRPr lang="en-US" noProof="0" dirty="0"/>
          </a:p>
        </p:txBody>
      </p:sp>
      <p:sp>
        <p:nvSpPr>
          <p:cNvPr id="11" name="Platshållare för text 12"/>
          <p:cNvSpPr>
            <a:spLocks noGrp="1"/>
          </p:cNvSpPr>
          <p:nvPr>
            <p:ph type="body" idx="15" hasCustomPrompt="1"/>
          </p:nvPr>
        </p:nvSpPr>
        <p:spPr>
          <a:xfrm>
            <a:off x="2407349" y="4580009"/>
            <a:ext cx="27681933" cy="2957822"/>
          </a:xfrm>
          <a:prstGeom prst="rect">
            <a:avLst/>
          </a:prstGeom>
        </p:spPr>
        <p:txBody>
          <a:bodyPr vert="horz" lIns="0" tIns="0" rIns="0" bIns="45720" rtlCol="0" anchor="ctr">
            <a:noAutofit/>
          </a:bodyPr>
          <a:lstStyle>
            <a:lvl1pPr>
              <a:spcBef>
                <a:spcPts val="0"/>
              </a:spcBef>
              <a:defRPr sz="11500">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Klicka</a:t>
            </a:r>
            <a:r>
              <a:rPr lang="en-US" noProof="0" dirty="0"/>
              <a:t> </a:t>
            </a:r>
            <a:r>
              <a:rPr lang="en-US" noProof="0" dirty="0" err="1"/>
              <a:t>här</a:t>
            </a:r>
            <a:r>
              <a:rPr lang="en-US" noProof="0" dirty="0"/>
              <a:t> för </a:t>
            </a:r>
            <a:r>
              <a:rPr lang="en-US" noProof="0" dirty="0" err="1"/>
              <a:t>att</a:t>
            </a:r>
            <a:r>
              <a:rPr lang="en-US" noProof="0" dirty="0"/>
              <a:t> </a:t>
            </a:r>
            <a:r>
              <a:rPr lang="en-US" noProof="0" dirty="0" err="1"/>
              <a:t>sätta</a:t>
            </a:r>
            <a:r>
              <a:rPr lang="en-US" noProof="0" dirty="0"/>
              <a:t> </a:t>
            </a:r>
            <a:r>
              <a:rPr lang="en-US" noProof="0" dirty="0" err="1"/>
              <a:t>en</a:t>
            </a:r>
            <a:r>
              <a:rPr lang="en-US" noProof="0" dirty="0"/>
              <a:t> bra </a:t>
            </a:r>
            <a:r>
              <a:rPr lang="en-US" noProof="0" dirty="0" err="1"/>
              <a:t>rubrik</a:t>
            </a:r>
            <a:endParaRPr lang="en-US" noProof="0" dirty="0"/>
          </a:p>
        </p:txBody>
      </p:sp>
      <p:sp>
        <p:nvSpPr>
          <p:cNvPr id="16" name="Platshållare för innehåll 15"/>
          <p:cNvSpPr>
            <a:spLocks noGrp="1"/>
          </p:cNvSpPr>
          <p:nvPr>
            <p:ph sz="quarter" idx="16" hasCustomPrompt="1"/>
          </p:nvPr>
        </p:nvSpPr>
        <p:spPr>
          <a:xfrm>
            <a:off x="14285034" y="12184054"/>
            <a:ext cx="16894286" cy="7948800"/>
          </a:xfrm>
          <a:prstGeom prst="rect">
            <a:avLst/>
          </a:prstGeom>
        </p:spPr>
        <p:txBody>
          <a:bodyPr/>
          <a:lstStyle>
            <a:lvl1pPr>
              <a:defRPr baseline="0"/>
            </a:lvl1pPr>
          </a:lstStyle>
          <a:p>
            <a:pPr lvl="0"/>
            <a:r>
              <a:rPr lang="sv-SE" dirty="0"/>
              <a:t>Bild, diagram, tabell mm</a:t>
            </a:r>
          </a:p>
        </p:txBody>
      </p:sp>
      <p:sp>
        <p:nvSpPr>
          <p:cNvPr id="22" name="Platshållare för text 21"/>
          <p:cNvSpPr>
            <a:spLocks noGrp="1"/>
          </p:cNvSpPr>
          <p:nvPr>
            <p:ph type="body" sz="quarter" idx="19" hasCustomPrompt="1"/>
          </p:nvPr>
        </p:nvSpPr>
        <p:spPr>
          <a:xfrm>
            <a:off x="1666696" y="1728493"/>
            <a:ext cx="12358286" cy="975457"/>
          </a:xfrm>
          <a:prstGeom prst="rect">
            <a:avLst/>
          </a:prstGeom>
        </p:spPr>
        <p:txBody>
          <a:bodyPr lIns="0" rIns="0"/>
          <a:lstStyle>
            <a:lvl1pPr algn="l">
              <a:defRPr sz="32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noProof="0" dirty="0" err="1"/>
              <a:t>Skriv</a:t>
            </a:r>
            <a:r>
              <a:rPr lang="en-US" noProof="0" dirty="0"/>
              <a:t>  T ex </a:t>
            </a:r>
            <a:r>
              <a:rPr lang="en-US" noProof="0" dirty="0" err="1"/>
              <a:t>mässa</a:t>
            </a:r>
            <a:r>
              <a:rPr lang="en-US" noProof="0" dirty="0"/>
              <a:t>, workshop, </a:t>
            </a:r>
            <a:r>
              <a:rPr lang="en-US" noProof="0" dirty="0" err="1"/>
              <a:t>stad</a:t>
            </a:r>
            <a:r>
              <a:rPr lang="en-US" noProof="0" dirty="0"/>
              <a:t>, land</a:t>
            </a:r>
          </a:p>
        </p:txBody>
      </p:sp>
      <p:sp>
        <p:nvSpPr>
          <p:cNvPr id="23" name="Platshållare för text 21"/>
          <p:cNvSpPr>
            <a:spLocks noGrp="1"/>
          </p:cNvSpPr>
          <p:nvPr>
            <p:ph type="body" sz="quarter" idx="20" hasCustomPrompt="1"/>
          </p:nvPr>
        </p:nvSpPr>
        <p:spPr>
          <a:xfrm>
            <a:off x="18841977" y="1728493"/>
            <a:ext cx="12358286" cy="975457"/>
          </a:xfrm>
          <a:prstGeom prst="rect">
            <a:avLst/>
          </a:prstGeom>
        </p:spPr>
        <p:txBody>
          <a:bodyPr lIns="0" rIns="0" anchor="b"/>
          <a:lstStyle>
            <a:lvl1pPr algn="r">
              <a:defRPr sz="24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sv-SE" dirty="0"/>
              <a:t>Namn på ansvarig och ev bild gärna rund form</a:t>
            </a:r>
          </a:p>
        </p:txBody>
      </p:sp>
      <p:sp>
        <p:nvSpPr>
          <p:cNvPr id="13" name="Platshållare för innehåll 15"/>
          <p:cNvSpPr>
            <a:spLocks noGrp="1"/>
          </p:cNvSpPr>
          <p:nvPr>
            <p:ph sz="quarter" idx="21" hasCustomPrompt="1"/>
          </p:nvPr>
        </p:nvSpPr>
        <p:spPr>
          <a:xfrm>
            <a:off x="14285034" y="20682854"/>
            <a:ext cx="16894286" cy="7776000"/>
          </a:xfrm>
          <a:prstGeom prst="rect">
            <a:avLst/>
          </a:prstGeom>
        </p:spPr>
        <p:txBody>
          <a:bodyPr/>
          <a:lstStyle>
            <a:lvl1pPr>
              <a:defRPr/>
            </a:lvl1pPr>
          </a:lstStyle>
          <a:p>
            <a:pPr lvl="0"/>
            <a:r>
              <a:rPr lang="sv-SE" dirty="0"/>
              <a:t>Bild, diagram, tabell mm</a:t>
            </a:r>
          </a:p>
        </p:txBody>
      </p:sp>
      <p:sp>
        <p:nvSpPr>
          <p:cNvPr id="15" name="Platshållare för innehåll 15"/>
          <p:cNvSpPr>
            <a:spLocks noGrp="1"/>
          </p:cNvSpPr>
          <p:nvPr>
            <p:ph sz="quarter" idx="22" hasCustomPrompt="1"/>
          </p:nvPr>
        </p:nvSpPr>
        <p:spPr>
          <a:xfrm>
            <a:off x="14305977" y="29008855"/>
            <a:ext cx="16894286" cy="7776000"/>
          </a:xfrm>
          <a:prstGeom prst="rect">
            <a:avLst/>
          </a:prstGeom>
        </p:spPr>
        <p:txBody>
          <a:bodyPr/>
          <a:lstStyle>
            <a:lvl1pPr>
              <a:defRPr/>
            </a:lvl1pPr>
          </a:lstStyle>
          <a:p>
            <a:pPr lvl="0"/>
            <a:r>
              <a:rPr lang="sv-SE" dirty="0"/>
              <a:t>Bild, diagram, tabell mm</a:t>
            </a:r>
          </a:p>
        </p:txBody>
      </p:sp>
    </p:spTree>
    <p:extLst>
      <p:ext uri="{BB962C8B-B14F-4D97-AF65-F5344CB8AC3E}">
        <p14:creationId xmlns:p14="http://schemas.microsoft.com/office/powerpoint/2010/main" val="32691345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ktangel 1"/>
          <p:cNvSpPr/>
          <p:nvPr userDrawn="1"/>
        </p:nvSpPr>
        <p:spPr>
          <a:xfrm>
            <a:off x="0" y="0"/>
            <a:ext cx="32404050" cy="345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0200" dirty="0"/>
          </a:p>
        </p:txBody>
      </p:sp>
      <p:sp>
        <p:nvSpPr>
          <p:cNvPr id="14" name="textruta 13"/>
          <p:cNvSpPr txBox="1"/>
          <p:nvPr userDrawn="1"/>
        </p:nvSpPr>
        <p:spPr>
          <a:xfrm>
            <a:off x="4907056" y="41802638"/>
            <a:ext cx="3610687" cy="572464"/>
          </a:xfrm>
          <a:prstGeom prst="rect">
            <a:avLst/>
          </a:prstGeom>
          <a:noFill/>
        </p:spPr>
        <p:txBody>
          <a:bodyPr wrap="square" rtlCol="0">
            <a:spAutoFit/>
          </a:bodyPr>
          <a:lstStyle/>
          <a:p>
            <a:r>
              <a:rPr lang="sv-SE" sz="3120" dirty="0">
                <a:solidFill>
                  <a:schemeClr val="accent1"/>
                </a:solidFill>
                <a:latin typeface="Lato Black" panose="020F0502020204030203" pitchFamily="34" charset="0"/>
                <a:ea typeface="Lato Black" panose="020F0502020204030203" pitchFamily="34" charset="0"/>
                <a:cs typeface="Lato Black" panose="020F0502020204030203" pitchFamily="34" charset="0"/>
              </a:rPr>
              <a:t>www.sva.se</a:t>
            </a:r>
          </a:p>
        </p:txBody>
      </p:sp>
    </p:spTree>
    <p:extLst>
      <p:ext uri="{BB962C8B-B14F-4D97-AF65-F5344CB8AC3E}">
        <p14:creationId xmlns:p14="http://schemas.microsoft.com/office/powerpoint/2010/main" val="3681883239"/>
      </p:ext>
    </p:extLst>
  </p:cSld>
  <p:clrMap bg1="lt1" tx1="dk1" bg2="lt2" tx2="dk2" accent1="accent1" accent2="accent2" accent3="accent3" accent4="accent4" accent5="accent5" accent6="accent6" hlink="hlink" folHlink="folHlink"/>
  <p:sldLayoutIdLst>
    <p:sldLayoutId id="2147483676" r:id="rId1"/>
    <p:sldLayoutId id="2147483680" r:id="rId2"/>
    <p:sldLayoutId id="2147483677" r:id="rId3"/>
    <p:sldLayoutId id="2147483678" r:id="rId4"/>
    <p:sldLayoutId id="2147483679" r:id="rId5"/>
  </p:sldLayoutIdLst>
  <p:txStyles>
    <p:titleStyle>
      <a:lvl1pPr algn="l" defTabSz="4196716" rtl="0" eaLnBrk="1" fontAlgn="base" hangingPunct="1">
        <a:spcBef>
          <a:spcPct val="0"/>
        </a:spcBef>
        <a:spcAft>
          <a:spcPct val="0"/>
        </a:spcAft>
        <a:defRPr sz="3360" kern="1200" cap="all" baseline="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vl2pPr algn="ctr" defTabSz="4196716" rtl="0" eaLnBrk="1" fontAlgn="base" hangingPunct="1">
        <a:spcBef>
          <a:spcPct val="0"/>
        </a:spcBef>
        <a:spcAft>
          <a:spcPct val="0"/>
        </a:spcAft>
        <a:defRPr sz="20160">
          <a:solidFill>
            <a:schemeClr val="tx1"/>
          </a:solidFill>
          <a:latin typeface="Calibri" pitchFamily="34" charset="0"/>
        </a:defRPr>
      </a:lvl2pPr>
      <a:lvl3pPr algn="ctr" defTabSz="4196716" rtl="0" eaLnBrk="1" fontAlgn="base" hangingPunct="1">
        <a:spcBef>
          <a:spcPct val="0"/>
        </a:spcBef>
        <a:spcAft>
          <a:spcPct val="0"/>
        </a:spcAft>
        <a:defRPr sz="20160">
          <a:solidFill>
            <a:schemeClr val="tx1"/>
          </a:solidFill>
          <a:latin typeface="Calibri" pitchFamily="34" charset="0"/>
        </a:defRPr>
      </a:lvl3pPr>
      <a:lvl4pPr algn="ctr" defTabSz="4196716" rtl="0" eaLnBrk="1" fontAlgn="base" hangingPunct="1">
        <a:spcBef>
          <a:spcPct val="0"/>
        </a:spcBef>
        <a:spcAft>
          <a:spcPct val="0"/>
        </a:spcAft>
        <a:defRPr sz="20160">
          <a:solidFill>
            <a:schemeClr val="tx1"/>
          </a:solidFill>
          <a:latin typeface="Calibri" pitchFamily="34" charset="0"/>
        </a:defRPr>
      </a:lvl4pPr>
      <a:lvl5pPr algn="ctr" defTabSz="4196716" rtl="0" eaLnBrk="1" fontAlgn="base" hangingPunct="1">
        <a:spcBef>
          <a:spcPct val="0"/>
        </a:spcBef>
        <a:spcAft>
          <a:spcPct val="0"/>
        </a:spcAft>
        <a:defRPr sz="20160">
          <a:solidFill>
            <a:schemeClr val="tx1"/>
          </a:solidFill>
          <a:latin typeface="Calibri" pitchFamily="34" charset="0"/>
        </a:defRPr>
      </a:lvl5pPr>
      <a:lvl6pPr marL="548640" algn="ctr" defTabSz="4196716" rtl="0" eaLnBrk="1" fontAlgn="base" hangingPunct="1">
        <a:spcBef>
          <a:spcPct val="0"/>
        </a:spcBef>
        <a:spcAft>
          <a:spcPct val="0"/>
        </a:spcAft>
        <a:defRPr sz="20160">
          <a:solidFill>
            <a:schemeClr val="tx1"/>
          </a:solidFill>
          <a:latin typeface="Calibri" pitchFamily="34" charset="0"/>
        </a:defRPr>
      </a:lvl6pPr>
      <a:lvl7pPr marL="1097280" algn="ctr" defTabSz="4196716" rtl="0" eaLnBrk="1" fontAlgn="base" hangingPunct="1">
        <a:spcBef>
          <a:spcPct val="0"/>
        </a:spcBef>
        <a:spcAft>
          <a:spcPct val="0"/>
        </a:spcAft>
        <a:defRPr sz="20160">
          <a:solidFill>
            <a:schemeClr val="tx1"/>
          </a:solidFill>
          <a:latin typeface="Calibri" pitchFamily="34" charset="0"/>
        </a:defRPr>
      </a:lvl7pPr>
      <a:lvl8pPr marL="1645920" algn="ctr" defTabSz="4196716" rtl="0" eaLnBrk="1" fontAlgn="base" hangingPunct="1">
        <a:spcBef>
          <a:spcPct val="0"/>
        </a:spcBef>
        <a:spcAft>
          <a:spcPct val="0"/>
        </a:spcAft>
        <a:defRPr sz="20160">
          <a:solidFill>
            <a:schemeClr val="tx1"/>
          </a:solidFill>
          <a:latin typeface="Calibri" pitchFamily="34" charset="0"/>
        </a:defRPr>
      </a:lvl8pPr>
      <a:lvl9pPr marL="2194560" algn="ctr" defTabSz="4196716" rtl="0" eaLnBrk="1" fontAlgn="base" hangingPunct="1">
        <a:spcBef>
          <a:spcPct val="0"/>
        </a:spcBef>
        <a:spcAft>
          <a:spcPct val="0"/>
        </a:spcAft>
        <a:defRPr sz="20160">
          <a:solidFill>
            <a:schemeClr val="tx1"/>
          </a:solidFill>
          <a:latin typeface="Calibri" pitchFamily="34" charset="0"/>
        </a:defRPr>
      </a:lvl9pPr>
    </p:titleStyle>
    <p:bodyStyle>
      <a:lvl1pPr marL="0" indent="0" algn="ctr" defTabSz="4196716" rtl="0" eaLnBrk="1" fontAlgn="base" hangingPunct="1">
        <a:spcBef>
          <a:spcPct val="20000"/>
        </a:spcBef>
        <a:spcAft>
          <a:spcPct val="0"/>
        </a:spcAft>
        <a:buFont typeface="Arial" charset="0"/>
        <a:buNone/>
        <a:defRPr sz="6480" kern="1200">
          <a:solidFill>
            <a:schemeClr val="accent1"/>
          </a:solidFill>
          <a:latin typeface="Georgia" panose="02040502050405020303" pitchFamily="18" charset="0"/>
          <a:ea typeface="+mn-ea"/>
          <a:cs typeface="+mn-cs"/>
        </a:defRPr>
      </a:lvl1pPr>
      <a:lvl2pPr marL="2099310" indent="0" algn="l" defTabSz="4196716" rtl="0" eaLnBrk="1" fontAlgn="base" hangingPunct="1">
        <a:spcBef>
          <a:spcPct val="20000"/>
        </a:spcBef>
        <a:spcAft>
          <a:spcPct val="0"/>
        </a:spcAft>
        <a:buFont typeface="Arial" charset="0"/>
        <a:buNone/>
        <a:defRPr sz="12840" kern="1200">
          <a:solidFill>
            <a:schemeClr val="tx1"/>
          </a:solidFill>
          <a:latin typeface="+mn-lt"/>
          <a:ea typeface="+mn-ea"/>
          <a:cs typeface="+mn-cs"/>
        </a:defRPr>
      </a:lvl2pPr>
      <a:lvl3pPr marL="4198620" indent="0" algn="l" defTabSz="4196716" rtl="0" eaLnBrk="1" fontAlgn="base" hangingPunct="1">
        <a:spcBef>
          <a:spcPct val="20000"/>
        </a:spcBef>
        <a:spcAft>
          <a:spcPct val="0"/>
        </a:spcAft>
        <a:buFont typeface="Arial" charset="0"/>
        <a:buNone/>
        <a:defRPr sz="11040" kern="1200">
          <a:solidFill>
            <a:schemeClr val="tx1"/>
          </a:solidFill>
          <a:latin typeface="+mn-lt"/>
          <a:ea typeface="+mn-ea"/>
          <a:cs typeface="+mn-cs"/>
        </a:defRPr>
      </a:lvl3pPr>
      <a:lvl4pPr marL="6296026" indent="0" algn="l" defTabSz="4196716" rtl="0" eaLnBrk="1" fontAlgn="base" hangingPunct="1">
        <a:spcBef>
          <a:spcPct val="20000"/>
        </a:spcBef>
        <a:spcAft>
          <a:spcPct val="0"/>
        </a:spcAft>
        <a:buFont typeface="Arial" charset="0"/>
        <a:buNone/>
        <a:defRPr sz="9240" kern="1200">
          <a:solidFill>
            <a:schemeClr val="tx1"/>
          </a:solidFill>
          <a:latin typeface="+mn-lt"/>
          <a:ea typeface="+mn-ea"/>
          <a:cs typeface="+mn-cs"/>
        </a:defRPr>
      </a:lvl4pPr>
      <a:lvl5pPr marL="8395336" indent="0" algn="l" defTabSz="4196716" rtl="0" eaLnBrk="1" fontAlgn="base" hangingPunct="1">
        <a:spcBef>
          <a:spcPct val="20000"/>
        </a:spcBef>
        <a:spcAft>
          <a:spcPct val="0"/>
        </a:spcAft>
        <a:buFont typeface="Arial" charset="0"/>
        <a:buNone/>
        <a:defRPr sz="9240" kern="1200">
          <a:solidFill>
            <a:schemeClr val="tx1"/>
          </a:solidFill>
          <a:latin typeface="+mn-lt"/>
          <a:ea typeface="+mn-ea"/>
          <a:cs typeface="+mn-cs"/>
        </a:defRPr>
      </a:lvl5pPr>
      <a:lvl6pPr marL="11542014" indent="-1049274" algn="l" defTabSz="4197096" rtl="0" eaLnBrk="1" latinLnBrk="0" hangingPunct="1">
        <a:spcBef>
          <a:spcPct val="20000"/>
        </a:spcBef>
        <a:buFont typeface="Arial" pitchFamily="34" charset="0"/>
        <a:buChar char="•"/>
        <a:defRPr sz="9240" kern="1200">
          <a:solidFill>
            <a:schemeClr val="tx1"/>
          </a:solidFill>
          <a:latin typeface="+mn-lt"/>
          <a:ea typeface="+mn-ea"/>
          <a:cs typeface="+mn-cs"/>
        </a:defRPr>
      </a:lvl6pPr>
      <a:lvl7pPr marL="13640562" indent="-1049274" algn="l" defTabSz="4197096" rtl="0" eaLnBrk="1" latinLnBrk="0" hangingPunct="1">
        <a:spcBef>
          <a:spcPct val="20000"/>
        </a:spcBef>
        <a:buFont typeface="Arial" pitchFamily="34" charset="0"/>
        <a:buChar char="•"/>
        <a:defRPr sz="9240" kern="1200">
          <a:solidFill>
            <a:schemeClr val="tx1"/>
          </a:solidFill>
          <a:latin typeface="+mn-lt"/>
          <a:ea typeface="+mn-ea"/>
          <a:cs typeface="+mn-cs"/>
        </a:defRPr>
      </a:lvl7pPr>
      <a:lvl8pPr marL="15739110" indent="-1049274" algn="l" defTabSz="4197096" rtl="0" eaLnBrk="1" latinLnBrk="0" hangingPunct="1">
        <a:spcBef>
          <a:spcPct val="20000"/>
        </a:spcBef>
        <a:buFont typeface="Arial" pitchFamily="34" charset="0"/>
        <a:buChar char="•"/>
        <a:defRPr sz="9240" kern="1200">
          <a:solidFill>
            <a:schemeClr val="tx1"/>
          </a:solidFill>
          <a:latin typeface="+mn-lt"/>
          <a:ea typeface="+mn-ea"/>
          <a:cs typeface="+mn-cs"/>
        </a:defRPr>
      </a:lvl8pPr>
      <a:lvl9pPr marL="17837658" indent="-1049274" algn="l" defTabSz="4197096" rtl="0" eaLnBrk="1" latinLnBrk="0" hangingPunct="1">
        <a:spcBef>
          <a:spcPct val="20000"/>
        </a:spcBef>
        <a:buFont typeface="Arial" pitchFamily="34" charset="0"/>
        <a:buChar char="•"/>
        <a:defRPr sz="9240" kern="1200">
          <a:solidFill>
            <a:schemeClr val="tx1"/>
          </a:solidFill>
          <a:latin typeface="+mn-lt"/>
          <a:ea typeface="+mn-ea"/>
          <a:cs typeface="+mn-cs"/>
        </a:defRPr>
      </a:lvl9pPr>
    </p:bodyStyle>
    <p:otherStyle>
      <a:defPPr>
        <a:defRPr lang="sv-SE"/>
      </a:defPPr>
      <a:lvl1pPr marL="0" algn="l" defTabSz="4197096" rtl="0" eaLnBrk="1" latinLnBrk="0" hangingPunct="1">
        <a:defRPr sz="8280" kern="1200">
          <a:solidFill>
            <a:schemeClr val="tx1"/>
          </a:solidFill>
          <a:latin typeface="+mn-lt"/>
          <a:ea typeface="+mn-ea"/>
          <a:cs typeface="+mn-cs"/>
        </a:defRPr>
      </a:lvl1pPr>
      <a:lvl2pPr marL="2098548" algn="l" defTabSz="4197096" rtl="0" eaLnBrk="1" latinLnBrk="0" hangingPunct="1">
        <a:defRPr sz="8280" kern="1200">
          <a:solidFill>
            <a:schemeClr val="tx1"/>
          </a:solidFill>
          <a:latin typeface="+mn-lt"/>
          <a:ea typeface="+mn-ea"/>
          <a:cs typeface="+mn-cs"/>
        </a:defRPr>
      </a:lvl2pPr>
      <a:lvl3pPr marL="4197096" algn="l" defTabSz="4197096" rtl="0" eaLnBrk="1" latinLnBrk="0" hangingPunct="1">
        <a:defRPr sz="8280" kern="1200">
          <a:solidFill>
            <a:schemeClr val="tx1"/>
          </a:solidFill>
          <a:latin typeface="+mn-lt"/>
          <a:ea typeface="+mn-ea"/>
          <a:cs typeface="+mn-cs"/>
        </a:defRPr>
      </a:lvl3pPr>
      <a:lvl4pPr marL="6295644" algn="l" defTabSz="4197096" rtl="0" eaLnBrk="1" latinLnBrk="0" hangingPunct="1">
        <a:defRPr sz="8280" kern="1200">
          <a:solidFill>
            <a:schemeClr val="tx1"/>
          </a:solidFill>
          <a:latin typeface="+mn-lt"/>
          <a:ea typeface="+mn-ea"/>
          <a:cs typeface="+mn-cs"/>
        </a:defRPr>
      </a:lvl4pPr>
      <a:lvl5pPr marL="8394192" algn="l" defTabSz="4197096" rtl="0" eaLnBrk="1" latinLnBrk="0" hangingPunct="1">
        <a:defRPr sz="8280" kern="1200">
          <a:solidFill>
            <a:schemeClr val="tx1"/>
          </a:solidFill>
          <a:latin typeface="+mn-lt"/>
          <a:ea typeface="+mn-ea"/>
          <a:cs typeface="+mn-cs"/>
        </a:defRPr>
      </a:lvl5pPr>
      <a:lvl6pPr marL="10492740" algn="l" defTabSz="4197096" rtl="0" eaLnBrk="1" latinLnBrk="0" hangingPunct="1">
        <a:defRPr sz="8280" kern="1200">
          <a:solidFill>
            <a:schemeClr val="tx1"/>
          </a:solidFill>
          <a:latin typeface="+mn-lt"/>
          <a:ea typeface="+mn-ea"/>
          <a:cs typeface="+mn-cs"/>
        </a:defRPr>
      </a:lvl6pPr>
      <a:lvl7pPr marL="12591288" algn="l" defTabSz="4197096" rtl="0" eaLnBrk="1" latinLnBrk="0" hangingPunct="1">
        <a:defRPr sz="8280" kern="1200">
          <a:solidFill>
            <a:schemeClr val="tx1"/>
          </a:solidFill>
          <a:latin typeface="+mn-lt"/>
          <a:ea typeface="+mn-ea"/>
          <a:cs typeface="+mn-cs"/>
        </a:defRPr>
      </a:lvl7pPr>
      <a:lvl8pPr marL="14689836" algn="l" defTabSz="4197096" rtl="0" eaLnBrk="1" latinLnBrk="0" hangingPunct="1">
        <a:defRPr sz="8280" kern="1200">
          <a:solidFill>
            <a:schemeClr val="tx1"/>
          </a:solidFill>
          <a:latin typeface="+mn-lt"/>
          <a:ea typeface="+mn-ea"/>
          <a:cs typeface="+mn-cs"/>
        </a:defRPr>
      </a:lvl8pPr>
      <a:lvl9pPr marL="16788384" algn="l" defTabSz="4197096" rtl="0" eaLnBrk="1" latinLnBrk="0" hangingPunct="1">
        <a:defRPr sz="8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p:cNvSpPr>
            <a:spLocks noGrp="1"/>
          </p:cNvSpPr>
          <p:nvPr>
            <p:ph type="body" idx="1"/>
          </p:nvPr>
        </p:nvSpPr>
        <p:spPr>
          <a:xfrm>
            <a:off x="1902915" y="8857284"/>
            <a:ext cx="28420142" cy="7920881"/>
          </a:xfrm>
          <a:solidFill>
            <a:schemeClr val="bg1">
              <a:lumMod val="95000"/>
            </a:schemeClr>
          </a:solidFill>
        </p:spPr>
        <p:txBody>
          <a:bodyPr/>
          <a:lstStyle/>
          <a:p>
            <a:pPr>
              <a:lnSpc>
                <a:spcPct val="115000"/>
              </a:lnSpc>
              <a:spcAft>
                <a:spcPts val="1000"/>
              </a:spcAft>
            </a:pPr>
            <a:r>
              <a:rPr lang="en-US" sz="5400" dirty="0" smtClean="0">
                <a:solidFill>
                  <a:srgbClr val="333333"/>
                </a:solidFill>
                <a:latin typeface="Arial"/>
                <a:ea typeface="Calibri"/>
                <a:cs typeface="Times New Roman"/>
              </a:rPr>
              <a:t>African swine fever virus (ASFV) can persist over weeks or months at low environmental temperature. The virus also survives the process of putrefaction and contaminated carcasses may remain infectious in fields or forests for weeks. Depending on the frequency at which naive animals have contact with infected carcasses, the spread of ASFV through carcasses is considered to be more important than direct contact with live infectious animals. Aiming to answer the questions whether pig carcasses, infected with ASFV might be a source of infection for wild boar, three domestic pig carcasses have been disposed in the forest and monitored by wildlife cameras.</a:t>
            </a:r>
            <a:endParaRPr lang="en-US" sz="5400" dirty="0"/>
          </a:p>
        </p:txBody>
      </p:sp>
      <p:sp>
        <p:nvSpPr>
          <p:cNvPr id="3" name="Platshållare för text 2"/>
          <p:cNvSpPr>
            <a:spLocks noGrp="1"/>
          </p:cNvSpPr>
          <p:nvPr>
            <p:ph type="body" sz="quarter" idx="13"/>
          </p:nvPr>
        </p:nvSpPr>
        <p:spPr>
          <a:xfrm>
            <a:off x="10789649" y="28661903"/>
            <a:ext cx="19347499" cy="12034252"/>
          </a:xfrm>
          <a:solidFill>
            <a:schemeClr val="bg1">
              <a:lumMod val="95000"/>
            </a:schemeClr>
          </a:solidFill>
        </p:spPr>
        <p:txBody>
          <a:bodyPr numCol="2"/>
          <a:lstStyle/>
          <a:p>
            <a:pPr algn="just">
              <a:lnSpc>
                <a:spcPct val="115000"/>
              </a:lnSpc>
              <a:spcAft>
                <a:spcPts val="1000"/>
              </a:spcAft>
            </a:pPr>
            <a:r>
              <a:rPr lang="en-US" sz="4400" dirty="0">
                <a:solidFill>
                  <a:srgbClr val="333333"/>
                </a:solidFill>
                <a:latin typeface="+mj-lt"/>
                <a:ea typeface="Calibri"/>
                <a:cs typeface="Times New Roman"/>
              </a:rPr>
              <a:t>Direct contacts were recorded only on </a:t>
            </a:r>
            <a:r>
              <a:rPr lang="en-US" sz="4400" dirty="0" smtClean="0">
                <a:solidFill>
                  <a:srgbClr val="333333"/>
                </a:solidFill>
                <a:latin typeface="+mj-lt"/>
                <a:ea typeface="Calibri"/>
                <a:cs typeface="Times New Roman"/>
              </a:rPr>
              <a:t>S3; </a:t>
            </a:r>
            <a:r>
              <a:rPr lang="en-US" sz="4400" dirty="0">
                <a:solidFill>
                  <a:srgbClr val="333333"/>
                </a:solidFill>
                <a:latin typeface="+mj-lt"/>
                <a:ea typeface="Calibri"/>
                <a:cs typeface="Times New Roman"/>
              </a:rPr>
              <a:t>during one night on day 38 six piglets (&lt; 2 month old) sniffed and poked on the </a:t>
            </a:r>
            <a:r>
              <a:rPr lang="en-US" sz="4400" dirty="0" smtClean="0">
                <a:solidFill>
                  <a:srgbClr val="333333"/>
                </a:solidFill>
                <a:latin typeface="+mj-lt"/>
                <a:ea typeface="Calibri"/>
                <a:cs typeface="Times New Roman"/>
              </a:rPr>
              <a:t>pig carcass </a:t>
            </a:r>
            <a:r>
              <a:rPr lang="en-US" sz="4400" dirty="0">
                <a:solidFill>
                  <a:srgbClr val="333333"/>
                </a:solidFill>
                <a:latin typeface="+mj-lt"/>
                <a:ea typeface="Calibri"/>
                <a:cs typeface="Times New Roman"/>
              </a:rPr>
              <a:t>without leaving any signs of </a:t>
            </a:r>
            <a:r>
              <a:rPr lang="en-US" sz="4400" dirty="0" smtClean="0">
                <a:solidFill>
                  <a:srgbClr val="333333"/>
                </a:solidFill>
                <a:latin typeface="+mj-lt"/>
                <a:ea typeface="Calibri"/>
                <a:cs typeface="Times New Roman"/>
              </a:rPr>
              <a:t>cannibalism. Adult </a:t>
            </a:r>
            <a:r>
              <a:rPr lang="en-US" sz="4400" dirty="0">
                <a:solidFill>
                  <a:srgbClr val="333333"/>
                </a:solidFill>
                <a:latin typeface="+mj-lt"/>
                <a:ea typeface="Calibri"/>
                <a:cs typeface="Times New Roman"/>
              </a:rPr>
              <a:t>wild boar had no direct carcass contact; they were only observing the piglets. </a:t>
            </a:r>
          </a:p>
          <a:p>
            <a:pPr algn="just">
              <a:lnSpc>
                <a:spcPct val="115000"/>
              </a:lnSpc>
              <a:spcAft>
                <a:spcPts val="1000"/>
              </a:spcAft>
            </a:pPr>
            <a:r>
              <a:rPr lang="en-US" sz="4400" dirty="0">
                <a:solidFill>
                  <a:srgbClr val="333333"/>
                </a:solidFill>
                <a:latin typeface="+mj-lt"/>
                <a:ea typeface="Calibri"/>
                <a:cs typeface="Times New Roman"/>
              </a:rPr>
              <a:t>Our findings are very similar with those described by Probst et al. (</a:t>
            </a:r>
            <a:r>
              <a:rPr lang="en-US" sz="4400" dirty="0" smtClean="0">
                <a:solidFill>
                  <a:srgbClr val="333333"/>
                </a:solidFill>
                <a:latin typeface="+mj-lt"/>
                <a:ea typeface="Calibri"/>
                <a:cs typeface="Times New Roman"/>
              </a:rPr>
              <a:t>2017</a:t>
            </a:r>
            <a:r>
              <a:rPr lang="en-US" sz="4400" dirty="0">
                <a:solidFill>
                  <a:srgbClr val="333333"/>
                </a:solidFill>
                <a:latin typeface="+mj-lt"/>
                <a:ea typeface="Calibri"/>
                <a:cs typeface="Times New Roman"/>
              </a:rPr>
              <a:t>)* concerning the behavior of wild boar towards carcasses of their own conspecifics. Wild boar behavior towards pig carcasses and wild boar carcasses is similar. The contacts are rather seldom but potentially sufficient to transmit ASF. </a:t>
            </a:r>
            <a:r>
              <a:rPr lang="en-US" sz="4400" dirty="0" smtClean="0">
                <a:solidFill>
                  <a:srgbClr val="333333"/>
                </a:solidFill>
                <a:latin typeface="+mj-lt"/>
                <a:ea typeface="Calibri"/>
                <a:cs typeface="Times New Roman"/>
              </a:rPr>
              <a:t>Obviously</a:t>
            </a:r>
            <a:r>
              <a:rPr lang="en-US" sz="4400" dirty="0">
                <a:solidFill>
                  <a:srgbClr val="333333"/>
                </a:solidFill>
                <a:latin typeface="+mj-lt"/>
                <a:ea typeface="Calibri"/>
                <a:cs typeface="Times New Roman"/>
              </a:rPr>
              <a:t>, we cannot determine whether the observed contacts would have been intensive enough to transmit ASF. Probably several contacts are needed until infection takes place. We also assume that if one animal acquires infection, the other members of the social group would subsequently become infected. </a:t>
            </a:r>
            <a:r>
              <a:rPr lang="en-US" sz="4400" dirty="0" smtClean="0">
                <a:solidFill>
                  <a:srgbClr val="333333"/>
                </a:solidFill>
                <a:latin typeface="+mj-lt"/>
                <a:ea typeface="Calibri"/>
                <a:cs typeface="Times New Roman"/>
              </a:rPr>
              <a:t>Taking </a:t>
            </a:r>
            <a:r>
              <a:rPr lang="en-US" sz="4400" dirty="0">
                <a:solidFill>
                  <a:srgbClr val="333333"/>
                </a:solidFill>
                <a:latin typeface="+mj-lt"/>
                <a:ea typeface="Calibri"/>
                <a:cs typeface="Times New Roman"/>
              </a:rPr>
              <a:t>into account the long time during which ASFV may remain infectious in a protein-rich environment, sporadic late contacts may be as important as contacts with fresh carcasses with respect to the risk of ASF transmission</a:t>
            </a:r>
            <a:r>
              <a:rPr lang="en-US" sz="4400" dirty="0" smtClean="0">
                <a:solidFill>
                  <a:srgbClr val="333333"/>
                </a:solidFill>
                <a:latin typeface="+mj-lt"/>
                <a:ea typeface="Calibri"/>
                <a:cs typeface="Times New Roman"/>
              </a:rPr>
              <a:t>. </a:t>
            </a:r>
            <a:endParaRPr lang="en-US" sz="4400" dirty="0">
              <a:solidFill>
                <a:srgbClr val="333333"/>
              </a:solidFill>
              <a:latin typeface="+mj-lt"/>
              <a:ea typeface="Calibri"/>
              <a:cs typeface="Times New Roman"/>
            </a:endParaRPr>
          </a:p>
        </p:txBody>
      </p:sp>
      <p:sp>
        <p:nvSpPr>
          <p:cNvPr id="5" name="Rubrik 4"/>
          <p:cNvSpPr>
            <a:spLocks noGrp="1"/>
          </p:cNvSpPr>
          <p:nvPr>
            <p:ph type="title"/>
          </p:nvPr>
        </p:nvSpPr>
        <p:spPr/>
        <p:txBody>
          <a:bodyPr/>
          <a:lstStyle/>
          <a:p>
            <a:r>
              <a:rPr lang="en-US" dirty="0" err="1" smtClean="0"/>
              <a:t>SVEPM</a:t>
            </a:r>
            <a:r>
              <a:rPr lang="en-US" dirty="0" smtClean="0"/>
              <a:t> </a:t>
            </a:r>
            <a:endParaRPr lang="en-US" dirty="0"/>
          </a:p>
        </p:txBody>
      </p:sp>
      <p:sp>
        <p:nvSpPr>
          <p:cNvPr id="6" name="Platshållare för text 5"/>
          <p:cNvSpPr>
            <a:spLocks noGrp="1"/>
          </p:cNvSpPr>
          <p:nvPr>
            <p:ph type="body" idx="15"/>
          </p:nvPr>
        </p:nvSpPr>
        <p:spPr>
          <a:xfrm>
            <a:off x="2596306" y="4104756"/>
            <a:ext cx="27681933" cy="4341134"/>
          </a:xfrm>
        </p:spPr>
        <p:txBody>
          <a:bodyPr/>
          <a:lstStyle/>
          <a:p>
            <a:r>
              <a:rPr lang="en-US" sz="9600" b="1" dirty="0" smtClean="0"/>
              <a:t>Domestic pig carcasses disposed in the forest – </a:t>
            </a:r>
          </a:p>
          <a:p>
            <a:r>
              <a:rPr lang="en-US" sz="9600" b="1" dirty="0" smtClean="0"/>
              <a:t>do they play a role in the transmission of </a:t>
            </a:r>
          </a:p>
          <a:p>
            <a:r>
              <a:rPr lang="en-US" sz="9600" b="1" dirty="0" smtClean="0"/>
              <a:t>African swine fever?</a:t>
            </a:r>
            <a:endParaRPr lang="en-US" sz="9600" dirty="0"/>
          </a:p>
        </p:txBody>
      </p:sp>
      <p:sp>
        <p:nvSpPr>
          <p:cNvPr id="9" name="Platshållare för innehåll 8"/>
          <p:cNvSpPr>
            <a:spLocks noGrp="1"/>
          </p:cNvSpPr>
          <p:nvPr>
            <p:ph sz="quarter" idx="18"/>
          </p:nvPr>
        </p:nvSpPr>
        <p:spPr>
          <a:xfrm rot="10800000" flipV="1">
            <a:off x="20770812" y="17089296"/>
            <a:ext cx="9368705" cy="10839385"/>
          </a:xfrm>
          <a:solidFill>
            <a:schemeClr val="bg1">
              <a:lumMod val="95000"/>
            </a:schemeClr>
          </a:solidFill>
        </p:spPr>
        <p:txBody>
          <a:bodyPr/>
          <a:lstStyle/>
          <a:p>
            <a:pPr algn="just"/>
            <a:r>
              <a:rPr lang="en-US" sz="4400" dirty="0" smtClean="0">
                <a:latin typeface="+mj-lt"/>
              </a:rPr>
              <a:t>On seven out of 956 pictures and on five out of 499 videos at least one wild boar was recorded close to the carcass (&lt;2 meters). Groups of wild boar (adult and piglets) have been recorded only on S3. No visits with wild boar close to the carcasses were recorded during day time. The animals approached the site solitary (adult or young pigs), as part of small groups, or as part of large groups with up to 30 animals (mainly sows with piglets). The minimum distance kept to the carcass ranged between 30 cm and 2 m. The average time a group or a solitary animal spent at the site during a visit ranged from 0.5 to 5 minutes.</a:t>
            </a:r>
          </a:p>
          <a:p>
            <a:pPr algn="l"/>
            <a:endParaRPr lang="en-US" sz="4400" dirty="0">
              <a:latin typeface="+mj-lt"/>
            </a:endParaRPr>
          </a:p>
        </p:txBody>
      </p:sp>
      <p:sp>
        <p:nvSpPr>
          <p:cNvPr id="10" name="Platshållare för text 9"/>
          <p:cNvSpPr>
            <a:spLocks noGrp="1"/>
          </p:cNvSpPr>
          <p:nvPr>
            <p:ph type="body" sz="quarter" idx="19"/>
          </p:nvPr>
        </p:nvSpPr>
        <p:spPr/>
        <p:txBody>
          <a:bodyPr/>
          <a:lstStyle/>
          <a:p>
            <a:r>
              <a:rPr lang="en-US" dirty="0" smtClean="0"/>
              <a:t>21-23 MARCH 2018, </a:t>
            </a:r>
            <a:r>
              <a:rPr lang="en-US" dirty="0" err="1" smtClean="0"/>
              <a:t>TallinN</a:t>
            </a:r>
            <a:r>
              <a:rPr lang="en-US" dirty="0" smtClean="0"/>
              <a:t>, ESTONIA</a:t>
            </a:r>
            <a:endParaRPr lang="en-US" dirty="0"/>
          </a:p>
        </p:txBody>
      </p:sp>
      <p:sp>
        <p:nvSpPr>
          <p:cNvPr id="11" name="Platshållare för text 10"/>
          <p:cNvSpPr>
            <a:spLocks noGrp="1"/>
          </p:cNvSpPr>
          <p:nvPr>
            <p:ph type="body" sz="quarter" idx="20"/>
          </p:nvPr>
        </p:nvSpPr>
        <p:spPr>
          <a:xfrm>
            <a:off x="14041785" y="720380"/>
            <a:ext cx="17209912" cy="540632"/>
          </a:xfrm>
        </p:spPr>
        <p:txBody>
          <a:bodyPr/>
          <a:lstStyle/>
          <a:p>
            <a:r>
              <a:rPr lang="en-US" i="1" dirty="0" smtClean="0"/>
              <a:t>Marius Masiulis</a:t>
            </a:r>
            <a:r>
              <a:rPr lang="en-US" i="1" baseline="30000" dirty="0" smtClean="0"/>
              <a:t>1,2</a:t>
            </a:r>
            <a:r>
              <a:rPr lang="en-US" i="1" dirty="0" smtClean="0"/>
              <a:t>, Paulius Bušauskas</a:t>
            </a:r>
            <a:r>
              <a:rPr lang="en-US" i="1" baseline="30000" dirty="0" smtClean="0"/>
              <a:t>2</a:t>
            </a:r>
            <a:r>
              <a:rPr lang="en-US" i="1" dirty="0" smtClean="0"/>
              <a:t>, Vaidas Jonušaitis</a:t>
            </a:r>
            <a:r>
              <a:rPr lang="en-US" i="1" baseline="30000" dirty="0" smtClean="0"/>
              <a:t>2</a:t>
            </a:r>
            <a:r>
              <a:rPr lang="en-US" i="1" dirty="0" smtClean="0"/>
              <a:t>, </a:t>
            </a:r>
            <a:r>
              <a:rPr lang="en-US" i="1" dirty="0" err="1" smtClean="0"/>
              <a:t>Gediminas</a:t>
            </a:r>
            <a:r>
              <a:rPr lang="en-US" i="1" dirty="0" smtClean="0"/>
              <a:t> Pridotkas</a:t>
            </a:r>
            <a:r>
              <a:rPr lang="en-US" i="1" baseline="30000" dirty="0" smtClean="0"/>
              <a:t>3</a:t>
            </a:r>
            <a:r>
              <a:rPr lang="en-US" i="1" dirty="0" smtClean="0"/>
              <a:t>, </a:t>
            </a:r>
            <a:r>
              <a:rPr lang="en-US" i="1" dirty="0" err="1" smtClean="0"/>
              <a:t>Anja</a:t>
            </a:r>
            <a:r>
              <a:rPr lang="en-US" i="1" dirty="0" smtClean="0"/>
              <a:t> Globig</a:t>
            </a:r>
            <a:r>
              <a:rPr lang="en-US" i="1" baseline="30000" dirty="0" smtClean="0"/>
              <a:t>4</a:t>
            </a:r>
            <a:r>
              <a:rPr lang="en-US" i="1" dirty="0" smtClean="0"/>
              <a:t>, </a:t>
            </a:r>
            <a:r>
              <a:rPr lang="en-US" i="1" dirty="0" err="1" smtClean="0"/>
              <a:t>Katja</a:t>
            </a:r>
            <a:r>
              <a:rPr lang="en-US" i="1" dirty="0" smtClean="0"/>
              <a:t> Schulz</a:t>
            </a:r>
            <a:r>
              <a:rPr lang="en-US" i="1" baseline="30000" dirty="0" smtClean="0"/>
              <a:t>4</a:t>
            </a:r>
            <a:r>
              <a:rPr lang="en-US" i="1" dirty="0" smtClean="0"/>
              <a:t>, Klaus Depner</a:t>
            </a:r>
            <a:r>
              <a:rPr lang="en-US" i="1" baseline="30000" dirty="0" smtClean="0"/>
              <a:t>4</a:t>
            </a:r>
            <a:endParaRPr lang="en-US" dirty="0"/>
          </a:p>
        </p:txBody>
      </p:sp>
      <p:cxnSp>
        <p:nvCxnSpPr>
          <p:cNvPr id="12" name="Rak 11"/>
          <p:cNvCxnSpPr/>
          <p:nvPr/>
        </p:nvCxnSpPr>
        <p:spPr>
          <a:xfrm>
            <a:off x="1622849" y="1512468"/>
            <a:ext cx="2962884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xmlns="" id="{9C894458-7B2B-45BE-8B7E-6F5A231A0B6C}"/>
              </a:ext>
            </a:extLst>
          </p:cNvPr>
          <p:cNvSpPr txBox="1"/>
          <p:nvPr/>
        </p:nvSpPr>
        <p:spPr>
          <a:xfrm>
            <a:off x="20162465" y="1772565"/>
            <a:ext cx="10585401" cy="1569660"/>
          </a:xfrm>
          <a:prstGeom prst="rect">
            <a:avLst/>
          </a:prstGeom>
          <a:noFill/>
        </p:spPr>
        <p:txBody>
          <a:bodyPr wrap="square" rtlCol="0">
            <a:spAutoFit/>
          </a:bodyPr>
          <a:lstStyle/>
          <a:p>
            <a:r>
              <a:rPr lang="en-US" sz="2400" baseline="30000" dirty="0" smtClean="0">
                <a:solidFill>
                  <a:schemeClr val="bg1"/>
                </a:solidFill>
                <a:latin typeface="Lato" panose="020F0502020204030203" pitchFamily="34" charset="0"/>
                <a:ea typeface="Lato" panose="020F0502020204030203" pitchFamily="34" charset="0"/>
                <a:cs typeface="Lato" panose="020F0502020204030203" pitchFamily="34" charset="0"/>
              </a:rPr>
              <a:t>1 </a:t>
            </a:r>
            <a:r>
              <a:rPr lang="en-US" sz="2400" dirty="0" smtClean="0">
                <a:solidFill>
                  <a:schemeClr val="bg1"/>
                </a:solidFill>
                <a:latin typeface="Lato" panose="020F0502020204030203" pitchFamily="34" charset="0"/>
                <a:ea typeface="Lato" panose="020F0502020204030203" pitchFamily="34" charset="0"/>
                <a:cs typeface="Lato" panose="020F0502020204030203" pitchFamily="34" charset="0"/>
              </a:rPr>
              <a:t>1Lithuanian University of Health Sciences, Veterinary Academy, Kaunas,  Lithuania</a:t>
            </a:r>
          </a:p>
          <a:p>
            <a:r>
              <a:rPr lang="en-US" sz="2400" baseline="30000" dirty="0" smtClean="0">
                <a:solidFill>
                  <a:schemeClr val="bg1"/>
                </a:solidFill>
                <a:latin typeface="Lato" panose="020F0502020204030203" pitchFamily="34" charset="0"/>
                <a:ea typeface="Lato" panose="020F0502020204030203" pitchFamily="34" charset="0"/>
                <a:cs typeface="Lato" panose="020F0502020204030203" pitchFamily="34" charset="0"/>
              </a:rPr>
              <a:t>2</a:t>
            </a:r>
            <a:r>
              <a:rPr lang="en-US" sz="2400" dirty="0" smtClean="0">
                <a:solidFill>
                  <a:schemeClr val="bg1"/>
                </a:solidFill>
                <a:latin typeface="Lato" panose="020F0502020204030203" pitchFamily="34" charset="0"/>
                <a:ea typeface="Lato" panose="020F0502020204030203" pitchFamily="34" charset="0"/>
                <a:cs typeface="Lato" panose="020F0502020204030203" pitchFamily="34" charset="0"/>
              </a:rPr>
              <a:t> State Food and Veterinary Service of the Republic of Lithuania, Vilnius, Lithuania</a:t>
            </a:r>
          </a:p>
          <a:p>
            <a:r>
              <a:rPr lang="en-US" sz="2400" baseline="30000" dirty="0" smtClean="0">
                <a:solidFill>
                  <a:schemeClr val="bg1"/>
                </a:solidFill>
                <a:latin typeface="Lato" panose="020F0502020204030203" pitchFamily="34" charset="0"/>
                <a:ea typeface="Lato" panose="020F0502020204030203" pitchFamily="34" charset="0"/>
                <a:cs typeface="Lato" panose="020F0502020204030203" pitchFamily="34" charset="0"/>
              </a:rPr>
              <a:t>3  </a:t>
            </a:r>
            <a:r>
              <a:rPr lang="en-US" sz="2400" dirty="0" smtClean="0">
                <a:solidFill>
                  <a:schemeClr val="bg1"/>
                </a:solidFill>
                <a:latin typeface="Lato" panose="020F0502020204030203" pitchFamily="34" charset="0"/>
                <a:ea typeface="Lato" panose="020F0502020204030203" pitchFamily="34" charset="0"/>
                <a:cs typeface="Lato" panose="020F0502020204030203" pitchFamily="34" charset="0"/>
              </a:rPr>
              <a:t>National Food and Veterinary Risk Assessment Institute,  Vilnius, Lithuania</a:t>
            </a:r>
          </a:p>
          <a:p>
            <a:r>
              <a:rPr lang="en-US" sz="2400" baseline="30000" dirty="0" smtClean="0">
                <a:solidFill>
                  <a:schemeClr val="bg1"/>
                </a:solidFill>
                <a:latin typeface="Lato" panose="020F0502020204030203" pitchFamily="34" charset="0"/>
                <a:ea typeface="Lato" panose="020F0502020204030203" pitchFamily="34" charset="0"/>
                <a:cs typeface="Lato" panose="020F0502020204030203" pitchFamily="34" charset="0"/>
              </a:rPr>
              <a:t>4  </a:t>
            </a:r>
            <a:r>
              <a:rPr lang="en-US" sz="2400" dirty="0" smtClean="0">
                <a:solidFill>
                  <a:schemeClr val="bg1"/>
                </a:solidFill>
                <a:latin typeface="Lato" panose="020F0502020204030203" pitchFamily="34" charset="0"/>
                <a:ea typeface="Lato" panose="020F0502020204030203" pitchFamily="34" charset="0"/>
                <a:cs typeface="Lato" panose="020F0502020204030203" pitchFamily="34" charset="0"/>
              </a:rPr>
              <a:t>Friedrich-</a:t>
            </a:r>
            <a:r>
              <a:rPr lang="en-US" sz="2400" dirty="0" err="1" smtClean="0">
                <a:solidFill>
                  <a:schemeClr val="bg1"/>
                </a:solidFill>
                <a:latin typeface="Lato" panose="020F0502020204030203" pitchFamily="34" charset="0"/>
                <a:ea typeface="Lato" panose="020F0502020204030203" pitchFamily="34" charset="0"/>
                <a:cs typeface="Lato" panose="020F0502020204030203" pitchFamily="34" charset="0"/>
              </a:rPr>
              <a:t>Loeffler</a:t>
            </a:r>
            <a:r>
              <a:rPr lang="en-US" sz="2400" dirty="0" smtClean="0">
                <a:solidFill>
                  <a:schemeClr val="bg1"/>
                </a:solidFill>
                <a:latin typeface="Lato" panose="020F0502020204030203" pitchFamily="34" charset="0"/>
                <a:ea typeface="Lato" panose="020F0502020204030203" pitchFamily="34" charset="0"/>
                <a:cs typeface="Lato" panose="020F0502020204030203" pitchFamily="34" charset="0"/>
              </a:rPr>
              <a:t>-Institute, Greifswald-</a:t>
            </a:r>
            <a:r>
              <a:rPr lang="en-US" sz="2400" dirty="0" err="1" smtClean="0">
                <a:solidFill>
                  <a:schemeClr val="bg1"/>
                </a:solidFill>
                <a:latin typeface="Lato" panose="020F0502020204030203" pitchFamily="34" charset="0"/>
                <a:ea typeface="Lato" panose="020F0502020204030203" pitchFamily="34" charset="0"/>
                <a:cs typeface="Lato" panose="020F0502020204030203" pitchFamily="34" charset="0"/>
              </a:rPr>
              <a:t>Insel</a:t>
            </a:r>
            <a:r>
              <a:rPr lang="en-US" sz="2400" dirty="0" smtClean="0">
                <a:solidFill>
                  <a:schemeClr val="bg1"/>
                </a:solidFill>
                <a:latin typeface="Lato" panose="020F0502020204030203" pitchFamily="34" charset="0"/>
                <a:ea typeface="Lato" panose="020F0502020204030203" pitchFamily="34" charset="0"/>
                <a:cs typeface="Lato" panose="020F0502020204030203" pitchFamily="34" charset="0"/>
              </a:rPr>
              <a:t> </a:t>
            </a:r>
            <a:r>
              <a:rPr lang="en-US" sz="2400" dirty="0" err="1" smtClean="0">
                <a:solidFill>
                  <a:schemeClr val="bg1"/>
                </a:solidFill>
                <a:latin typeface="Lato" panose="020F0502020204030203" pitchFamily="34" charset="0"/>
                <a:ea typeface="Lato" panose="020F0502020204030203" pitchFamily="34" charset="0"/>
                <a:cs typeface="Lato" panose="020F0502020204030203" pitchFamily="34" charset="0"/>
              </a:rPr>
              <a:t>Riems</a:t>
            </a:r>
            <a:r>
              <a:rPr lang="en-US" sz="2400" dirty="0" smtClean="0">
                <a:solidFill>
                  <a:schemeClr val="bg1"/>
                </a:solidFill>
                <a:latin typeface="Lato" panose="020F0502020204030203" pitchFamily="34" charset="0"/>
                <a:ea typeface="Lato" panose="020F0502020204030203" pitchFamily="34" charset="0"/>
                <a:cs typeface="Lato" panose="020F0502020204030203" pitchFamily="34" charset="0"/>
              </a:rPr>
              <a:t>, Germany</a:t>
            </a:r>
            <a:endParaRPr lang="en-US" sz="24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grpSp>
        <p:nvGrpSpPr>
          <p:cNvPr id="90" name="Gruppieren 89"/>
          <p:cNvGrpSpPr/>
          <p:nvPr/>
        </p:nvGrpSpPr>
        <p:grpSpPr>
          <a:xfrm>
            <a:off x="1022871" y="17896060"/>
            <a:ext cx="19349371" cy="8659002"/>
            <a:chOff x="2205226" y="19161737"/>
            <a:chExt cx="19349371" cy="8659002"/>
          </a:xfrm>
        </p:grpSpPr>
        <p:grpSp>
          <p:nvGrpSpPr>
            <p:cNvPr id="19" name="Gruppieren 18"/>
            <p:cNvGrpSpPr/>
            <p:nvPr/>
          </p:nvGrpSpPr>
          <p:grpSpPr>
            <a:xfrm>
              <a:off x="2205226" y="19161737"/>
              <a:ext cx="19349371" cy="8659002"/>
              <a:chOff x="1606553" y="3094179"/>
              <a:chExt cx="6695942" cy="2545966"/>
            </a:xfrm>
          </p:grpSpPr>
          <p:sp>
            <p:nvSpPr>
              <p:cNvPr id="20" name="Rechteck 19"/>
              <p:cNvSpPr/>
              <p:nvPr/>
            </p:nvSpPr>
            <p:spPr>
              <a:xfrm>
                <a:off x="2244869" y="3094179"/>
                <a:ext cx="2468503" cy="86409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p>
            </p:txBody>
          </p:sp>
          <p:sp>
            <p:nvSpPr>
              <p:cNvPr id="21" name="Rechteck 20"/>
              <p:cNvSpPr/>
              <p:nvPr/>
            </p:nvSpPr>
            <p:spPr>
              <a:xfrm>
                <a:off x="2244869" y="4030283"/>
                <a:ext cx="6057626" cy="121518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p>
            </p:txBody>
          </p:sp>
          <p:sp>
            <p:nvSpPr>
              <p:cNvPr id="22" name="Textfeld 21"/>
              <p:cNvSpPr txBox="1"/>
              <p:nvPr/>
            </p:nvSpPr>
            <p:spPr>
              <a:xfrm>
                <a:off x="2478796" y="5194345"/>
                <a:ext cx="538684" cy="226235"/>
              </a:xfrm>
              <a:prstGeom prst="rect">
                <a:avLst/>
              </a:prstGeom>
              <a:noFill/>
            </p:spPr>
            <p:txBody>
              <a:bodyPr wrap="none" rtlCol="0">
                <a:spAutoFit/>
              </a:bodyPr>
              <a:lstStyle/>
              <a:p>
                <a:r>
                  <a:rPr lang="en-US" sz="4400" dirty="0" smtClean="0"/>
                  <a:t>11/16</a:t>
                </a:r>
                <a:endParaRPr lang="en-US" sz="4400" dirty="0"/>
              </a:p>
            </p:txBody>
          </p:sp>
          <p:cxnSp>
            <p:nvCxnSpPr>
              <p:cNvPr id="23" name="Gerade Verbindung 22"/>
              <p:cNvCxnSpPr/>
              <p:nvPr/>
            </p:nvCxnSpPr>
            <p:spPr>
              <a:xfrm>
                <a:off x="2422914" y="5066995"/>
                <a:ext cx="5823873" cy="1597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p:nvCxnSpPr>
            <p:spPr>
              <a:xfrm>
                <a:off x="3163158" y="4930569"/>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p:nvCxnSpPr>
            <p:spPr>
              <a:xfrm>
                <a:off x="3875015" y="4938953"/>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p:nvCxnSpPr>
            <p:spPr>
              <a:xfrm>
                <a:off x="4590158" y="4913454"/>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p:nvCxnSpPr>
            <p:spPr>
              <a:xfrm>
                <a:off x="5332473" y="4913454"/>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p:nvCxnSpPr>
            <p:spPr>
              <a:xfrm>
                <a:off x="6048222" y="4913454"/>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p:nvCxnSpPr>
            <p:spPr>
              <a:xfrm>
                <a:off x="6781923" y="4913454"/>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Gerade Verbindung 29"/>
              <p:cNvCxnSpPr/>
              <p:nvPr/>
            </p:nvCxnSpPr>
            <p:spPr>
              <a:xfrm>
                <a:off x="7493494" y="4905864"/>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1" name="Textfeld 30"/>
              <p:cNvSpPr txBox="1"/>
              <p:nvPr/>
            </p:nvSpPr>
            <p:spPr>
              <a:xfrm>
                <a:off x="3203652" y="5200794"/>
                <a:ext cx="553174" cy="226235"/>
              </a:xfrm>
              <a:prstGeom prst="rect">
                <a:avLst/>
              </a:prstGeom>
              <a:noFill/>
            </p:spPr>
            <p:txBody>
              <a:bodyPr wrap="none" rtlCol="0">
                <a:spAutoFit/>
              </a:bodyPr>
              <a:lstStyle/>
              <a:p>
                <a:r>
                  <a:rPr lang="en-US" sz="4400" dirty="0" smtClean="0"/>
                  <a:t>12/16</a:t>
                </a:r>
                <a:endParaRPr lang="en-US" sz="4400" dirty="0"/>
              </a:p>
            </p:txBody>
          </p:sp>
          <p:sp>
            <p:nvSpPr>
              <p:cNvPr id="32" name="Textfeld 31"/>
              <p:cNvSpPr txBox="1"/>
              <p:nvPr/>
            </p:nvSpPr>
            <p:spPr>
              <a:xfrm>
                <a:off x="3990448" y="5194345"/>
                <a:ext cx="444447" cy="226235"/>
              </a:xfrm>
              <a:prstGeom prst="rect">
                <a:avLst/>
              </a:prstGeom>
              <a:noFill/>
            </p:spPr>
            <p:txBody>
              <a:bodyPr wrap="none" rtlCol="0">
                <a:spAutoFit/>
              </a:bodyPr>
              <a:lstStyle/>
              <a:p>
                <a:r>
                  <a:rPr lang="en-US" sz="4400" dirty="0" smtClean="0"/>
                  <a:t>1/17</a:t>
                </a:r>
                <a:endParaRPr lang="en-US" sz="4400" dirty="0"/>
              </a:p>
            </p:txBody>
          </p:sp>
          <p:sp>
            <p:nvSpPr>
              <p:cNvPr id="33" name="Textfeld 32"/>
              <p:cNvSpPr txBox="1"/>
              <p:nvPr/>
            </p:nvSpPr>
            <p:spPr>
              <a:xfrm>
                <a:off x="4713372" y="5201935"/>
                <a:ext cx="444447" cy="226235"/>
              </a:xfrm>
              <a:prstGeom prst="rect">
                <a:avLst/>
              </a:prstGeom>
              <a:noFill/>
            </p:spPr>
            <p:txBody>
              <a:bodyPr wrap="none" rtlCol="0">
                <a:spAutoFit/>
              </a:bodyPr>
              <a:lstStyle/>
              <a:p>
                <a:r>
                  <a:rPr lang="en-US" sz="4400" dirty="0" smtClean="0"/>
                  <a:t>2/17</a:t>
                </a:r>
                <a:endParaRPr lang="en-US" sz="4400" dirty="0"/>
              </a:p>
            </p:txBody>
          </p:sp>
          <p:sp>
            <p:nvSpPr>
              <p:cNvPr id="34" name="Textfeld 33"/>
              <p:cNvSpPr txBox="1"/>
              <p:nvPr/>
            </p:nvSpPr>
            <p:spPr>
              <a:xfrm>
                <a:off x="5462645" y="5210318"/>
                <a:ext cx="444447" cy="226235"/>
              </a:xfrm>
              <a:prstGeom prst="rect">
                <a:avLst/>
              </a:prstGeom>
              <a:noFill/>
            </p:spPr>
            <p:txBody>
              <a:bodyPr wrap="none" rtlCol="0">
                <a:spAutoFit/>
              </a:bodyPr>
              <a:lstStyle/>
              <a:p>
                <a:r>
                  <a:rPr lang="en-US" sz="4400" dirty="0" smtClean="0"/>
                  <a:t>3/17</a:t>
                </a:r>
                <a:endParaRPr lang="en-US" sz="4400" dirty="0"/>
              </a:p>
            </p:txBody>
          </p:sp>
          <p:sp>
            <p:nvSpPr>
              <p:cNvPr id="35" name="Textfeld 34"/>
              <p:cNvSpPr txBox="1"/>
              <p:nvPr/>
            </p:nvSpPr>
            <p:spPr>
              <a:xfrm>
                <a:off x="6207256" y="5206310"/>
                <a:ext cx="444447" cy="226235"/>
              </a:xfrm>
              <a:prstGeom prst="rect">
                <a:avLst/>
              </a:prstGeom>
              <a:noFill/>
            </p:spPr>
            <p:txBody>
              <a:bodyPr wrap="none" rtlCol="0">
                <a:spAutoFit/>
              </a:bodyPr>
              <a:lstStyle/>
              <a:p>
                <a:r>
                  <a:rPr lang="en-US" sz="4400" dirty="0" smtClean="0"/>
                  <a:t>4/17</a:t>
                </a:r>
                <a:endParaRPr lang="en-US" sz="4400" dirty="0"/>
              </a:p>
            </p:txBody>
          </p:sp>
          <p:sp>
            <p:nvSpPr>
              <p:cNvPr id="36" name="Textfeld 35"/>
              <p:cNvSpPr txBox="1"/>
              <p:nvPr/>
            </p:nvSpPr>
            <p:spPr>
              <a:xfrm>
                <a:off x="6962216" y="5218811"/>
                <a:ext cx="444447" cy="226235"/>
              </a:xfrm>
              <a:prstGeom prst="rect">
                <a:avLst/>
              </a:prstGeom>
              <a:noFill/>
            </p:spPr>
            <p:txBody>
              <a:bodyPr wrap="none" rtlCol="0">
                <a:spAutoFit/>
              </a:bodyPr>
              <a:lstStyle/>
              <a:p>
                <a:r>
                  <a:rPr lang="en-US" sz="4400" dirty="0" smtClean="0"/>
                  <a:t>5/17</a:t>
                </a:r>
                <a:endParaRPr lang="en-US" sz="4400" dirty="0"/>
              </a:p>
            </p:txBody>
          </p:sp>
          <p:sp>
            <p:nvSpPr>
              <p:cNvPr id="37" name="Textfeld 36"/>
              <p:cNvSpPr txBox="1"/>
              <p:nvPr/>
            </p:nvSpPr>
            <p:spPr>
              <a:xfrm>
                <a:off x="7659405" y="5218811"/>
                <a:ext cx="444447" cy="226235"/>
              </a:xfrm>
              <a:prstGeom prst="rect">
                <a:avLst/>
              </a:prstGeom>
              <a:noFill/>
            </p:spPr>
            <p:txBody>
              <a:bodyPr wrap="none" rtlCol="0">
                <a:spAutoFit/>
              </a:bodyPr>
              <a:lstStyle/>
              <a:p>
                <a:r>
                  <a:rPr lang="en-US" sz="4400" dirty="0" smtClean="0"/>
                  <a:t>6/17</a:t>
                </a:r>
                <a:endParaRPr lang="en-US" sz="4400" dirty="0"/>
              </a:p>
            </p:txBody>
          </p:sp>
          <p:sp>
            <p:nvSpPr>
              <p:cNvPr id="38" name="Textfeld 37"/>
              <p:cNvSpPr txBox="1"/>
              <p:nvPr/>
            </p:nvSpPr>
            <p:spPr>
              <a:xfrm>
                <a:off x="4308425" y="5413910"/>
                <a:ext cx="1956033" cy="226235"/>
              </a:xfrm>
              <a:prstGeom prst="rect">
                <a:avLst/>
              </a:prstGeom>
              <a:noFill/>
            </p:spPr>
            <p:txBody>
              <a:bodyPr wrap="none" rtlCol="0">
                <a:spAutoFit/>
              </a:bodyPr>
              <a:lstStyle/>
              <a:p>
                <a:r>
                  <a:rPr lang="en-US" sz="4400" dirty="0" smtClean="0"/>
                  <a:t>Timeline (month/year)</a:t>
                </a:r>
                <a:endParaRPr lang="en-US" sz="4400" dirty="0"/>
              </a:p>
            </p:txBody>
          </p:sp>
          <p:sp>
            <p:nvSpPr>
              <p:cNvPr id="39" name="Rechteck 38"/>
              <p:cNvSpPr/>
              <p:nvPr/>
            </p:nvSpPr>
            <p:spPr>
              <a:xfrm>
                <a:off x="2422914" y="4446329"/>
                <a:ext cx="3279540" cy="217544"/>
              </a:xfrm>
              <a:prstGeom prst="rect">
                <a:avLst/>
              </a:prstGeom>
              <a:solidFill>
                <a:schemeClr val="bg1">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p>
            </p:txBody>
          </p:sp>
          <p:cxnSp>
            <p:nvCxnSpPr>
              <p:cNvPr id="40" name="Gerade Verbindung 39"/>
              <p:cNvCxnSpPr/>
              <p:nvPr/>
            </p:nvCxnSpPr>
            <p:spPr>
              <a:xfrm>
                <a:off x="2897427" y="4767029"/>
                <a:ext cx="2417391" cy="0"/>
              </a:xfrm>
              <a:prstGeom prst="line">
                <a:avLst/>
              </a:prstGeom>
              <a:ln w="76200">
                <a:solidFill>
                  <a:srgbClr val="996633"/>
                </a:solidFill>
              </a:ln>
            </p:spPr>
            <p:style>
              <a:lnRef idx="1">
                <a:schemeClr val="accent1"/>
              </a:lnRef>
              <a:fillRef idx="0">
                <a:schemeClr val="accent1"/>
              </a:fillRef>
              <a:effectRef idx="0">
                <a:schemeClr val="accent1"/>
              </a:effectRef>
              <a:fontRef idx="minor">
                <a:schemeClr val="tx1"/>
              </a:fontRef>
            </p:style>
          </p:cxnSp>
          <p:sp>
            <p:nvSpPr>
              <p:cNvPr id="41" name="Rechteck 40"/>
              <p:cNvSpPr/>
              <p:nvPr/>
            </p:nvSpPr>
            <p:spPr>
              <a:xfrm>
                <a:off x="5702454" y="4447069"/>
                <a:ext cx="1148484" cy="216804"/>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p>
            </p:txBody>
          </p:sp>
          <p:sp>
            <p:nvSpPr>
              <p:cNvPr id="42" name="Rechteck 41"/>
              <p:cNvSpPr/>
              <p:nvPr/>
            </p:nvSpPr>
            <p:spPr>
              <a:xfrm>
                <a:off x="6857784" y="4450497"/>
                <a:ext cx="1041429" cy="212236"/>
              </a:xfrm>
              <a:prstGeom prst="rect">
                <a:avLst/>
              </a:prstGeom>
              <a:solidFill>
                <a:schemeClr val="bg1">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p>
            </p:txBody>
          </p:sp>
          <p:cxnSp>
            <p:nvCxnSpPr>
              <p:cNvPr id="43" name="Gerade Verbindung 42"/>
              <p:cNvCxnSpPr/>
              <p:nvPr/>
            </p:nvCxnSpPr>
            <p:spPr>
              <a:xfrm>
                <a:off x="7801612" y="4331810"/>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p:nvCxnSpPr>
            <p:spPr>
              <a:xfrm>
                <a:off x="246927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Gerade Verbindung 44"/>
              <p:cNvCxnSpPr/>
              <p:nvPr/>
            </p:nvCxnSpPr>
            <p:spPr>
              <a:xfrm>
                <a:off x="252642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Gerade Verbindung 45"/>
              <p:cNvCxnSpPr/>
              <p:nvPr/>
            </p:nvCxnSpPr>
            <p:spPr>
              <a:xfrm>
                <a:off x="258357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p:nvPr/>
            </p:nvCxnSpPr>
            <p:spPr>
              <a:xfrm>
                <a:off x="264072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Gerade Verbindung 47"/>
              <p:cNvCxnSpPr/>
              <p:nvPr/>
            </p:nvCxnSpPr>
            <p:spPr>
              <a:xfrm>
                <a:off x="267882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Gerade Verbindung 48"/>
              <p:cNvCxnSpPr/>
              <p:nvPr/>
            </p:nvCxnSpPr>
            <p:spPr>
              <a:xfrm>
                <a:off x="2764552"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Gerade Verbindung 49"/>
              <p:cNvCxnSpPr/>
              <p:nvPr/>
            </p:nvCxnSpPr>
            <p:spPr>
              <a:xfrm>
                <a:off x="2726452"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1" name="Gerade Verbindung 50"/>
              <p:cNvCxnSpPr/>
              <p:nvPr/>
            </p:nvCxnSpPr>
            <p:spPr>
              <a:xfrm>
                <a:off x="281217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2" name="Gerade Verbindung 51"/>
              <p:cNvCxnSpPr/>
              <p:nvPr/>
            </p:nvCxnSpPr>
            <p:spPr>
              <a:xfrm>
                <a:off x="2859802"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3" name="Gerade Verbindung 52"/>
              <p:cNvCxnSpPr/>
              <p:nvPr/>
            </p:nvCxnSpPr>
            <p:spPr>
              <a:xfrm>
                <a:off x="2936002"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p:nvCxnSpPr>
            <p:spPr>
              <a:xfrm>
                <a:off x="288837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p:nvCxnSpPr>
            <p:spPr>
              <a:xfrm>
                <a:off x="298362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p:nvCxnSpPr>
            <p:spPr>
              <a:xfrm>
                <a:off x="3050302"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p:nvCxnSpPr>
            <p:spPr>
              <a:xfrm>
                <a:off x="309792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p:nvCxnSpPr>
            <p:spPr>
              <a:xfrm>
                <a:off x="315507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p:nvCxnSpPr>
            <p:spPr>
              <a:xfrm>
                <a:off x="353607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p:nvCxnSpPr>
            <p:spPr>
              <a:xfrm>
                <a:off x="4555252"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p:nvCxnSpPr>
            <p:spPr>
              <a:xfrm>
                <a:off x="3898027" y="4327840"/>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p:nvCxnSpPr>
            <p:spPr>
              <a:xfrm>
                <a:off x="3774202" y="4327840"/>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p:nvCxnSpPr>
            <p:spPr>
              <a:xfrm>
                <a:off x="361227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4" name="Gerade Verbindung 63"/>
              <p:cNvCxnSpPr/>
              <p:nvPr/>
            </p:nvCxnSpPr>
            <p:spPr>
              <a:xfrm>
                <a:off x="7722595" y="4329169"/>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5" name="Gerade Verbindung 64"/>
              <p:cNvCxnSpPr/>
              <p:nvPr/>
            </p:nvCxnSpPr>
            <p:spPr>
              <a:xfrm>
                <a:off x="7498477" y="4321053"/>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7" name="Gerade Verbindung 66"/>
              <p:cNvCxnSpPr/>
              <p:nvPr/>
            </p:nvCxnSpPr>
            <p:spPr>
              <a:xfrm>
                <a:off x="702222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8" name="Gerade Verbindung 67"/>
              <p:cNvCxnSpPr/>
              <p:nvPr/>
            </p:nvCxnSpPr>
            <p:spPr>
              <a:xfrm>
                <a:off x="6984127" y="4337365"/>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9" name="Gerade Verbindung 68"/>
              <p:cNvCxnSpPr/>
              <p:nvPr/>
            </p:nvCxnSpPr>
            <p:spPr>
              <a:xfrm>
                <a:off x="5279152" y="4327840"/>
                <a:ext cx="0" cy="34555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71" name="Rechteck 70"/>
              <p:cNvSpPr/>
              <p:nvPr/>
            </p:nvSpPr>
            <p:spPr>
              <a:xfrm>
                <a:off x="2767346" y="3439690"/>
                <a:ext cx="361011" cy="227130"/>
              </a:xfrm>
              <a:prstGeom prst="rect">
                <a:avLst/>
              </a:prstGeom>
              <a:solidFill>
                <a:schemeClr val="bg1">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p>
            </p:txBody>
          </p:sp>
          <p:sp>
            <p:nvSpPr>
              <p:cNvPr id="72" name="Rechteck 71"/>
              <p:cNvSpPr/>
              <p:nvPr/>
            </p:nvSpPr>
            <p:spPr>
              <a:xfrm>
                <a:off x="3128357" y="3439690"/>
                <a:ext cx="407720" cy="22713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p>
            </p:txBody>
          </p:sp>
          <p:sp>
            <p:nvSpPr>
              <p:cNvPr id="73" name="Rechteck 72"/>
              <p:cNvSpPr/>
              <p:nvPr/>
            </p:nvSpPr>
            <p:spPr>
              <a:xfrm>
                <a:off x="3531012" y="3440425"/>
                <a:ext cx="766711" cy="227130"/>
              </a:xfrm>
              <a:prstGeom prst="rect">
                <a:avLst/>
              </a:prstGeom>
              <a:solidFill>
                <a:schemeClr val="bg1">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p>
            </p:txBody>
          </p:sp>
          <p:cxnSp>
            <p:nvCxnSpPr>
              <p:cNvPr id="74" name="Gerade Verbindung 73"/>
              <p:cNvCxnSpPr/>
              <p:nvPr/>
            </p:nvCxnSpPr>
            <p:spPr>
              <a:xfrm>
                <a:off x="2757107" y="3725936"/>
                <a:ext cx="1017095" cy="0"/>
              </a:xfrm>
              <a:prstGeom prst="line">
                <a:avLst/>
              </a:prstGeom>
              <a:ln w="76200">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75" name="Gerade Verbindung 74"/>
              <p:cNvCxnSpPr/>
              <p:nvPr/>
            </p:nvCxnSpPr>
            <p:spPr>
              <a:xfrm>
                <a:off x="4135491" y="3321997"/>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6" name="Gerade Verbindung 75"/>
              <p:cNvCxnSpPr/>
              <p:nvPr/>
            </p:nvCxnSpPr>
            <p:spPr>
              <a:xfrm>
                <a:off x="3917871" y="3321997"/>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7" name="Gerade Verbindung 76"/>
              <p:cNvCxnSpPr/>
              <p:nvPr/>
            </p:nvCxnSpPr>
            <p:spPr>
              <a:xfrm>
                <a:off x="3875015" y="3319660"/>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8" name="Gerade Verbindung 77"/>
              <p:cNvCxnSpPr/>
              <p:nvPr/>
            </p:nvCxnSpPr>
            <p:spPr>
              <a:xfrm>
                <a:off x="3701993" y="3319660"/>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9" name="Gerade Verbindung 78"/>
              <p:cNvCxnSpPr/>
              <p:nvPr/>
            </p:nvCxnSpPr>
            <p:spPr>
              <a:xfrm>
                <a:off x="3559055" y="3319660"/>
                <a:ext cx="0" cy="34555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80" name="Textfeld 79"/>
              <p:cNvSpPr txBox="1"/>
              <p:nvPr/>
            </p:nvSpPr>
            <p:spPr>
              <a:xfrm>
                <a:off x="3171288" y="3380310"/>
                <a:ext cx="63927" cy="226235"/>
              </a:xfrm>
              <a:prstGeom prst="rect">
                <a:avLst/>
              </a:prstGeom>
              <a:noFill/>
            </p:spPr>
            <p:txBody>
              <a:bodyPr wrap="none" rtlCol="0">
                <a:spAutoFit/>
              </a:bodyPr>
              <a:lstStyle/>
              <a:p>
                <a:endParaRPr lang="en-US" sz="4400" b="1" dirty="0"/>
              </a:p>
            </p:txBody>
          </p:sp>
          <p:sp>
            <p:nvSpPr>
              <p:cNvPr id="81" name="Textfeld 80"/>
              <p:cNvSpPr txBox="1"/>
              <p:nvPr/>
            </p:nvSpPr>
            <p:spPr>
              <a:xfrm>
                <a:off x="6090448" y="4384894"/>
                <a:ext cx="63927" cy="226235"/>
              </a:xfrm>
              <a:prstGeom prst="rect">
                <a:avLst/>
              </a:prstGeom>
              <a:noFill/>
            </p:spPr>
            <p:txBody>
              <a:bodyPr wrap="none" rtlCol="0">
                <a:spAutoFit/>
              </a:bodyPr>
              <a:lstStyle/>
              <a:p>
                <a:endParaRPr lang="en-US" sz="4400" b="1" dirty="0"/>
              </a:p>
            </p:txBody>
          </p:sp>
          <p:cxnSp>
            <p:nvCxnSpPr>
              <p:cNvPr id="82" name="Gerade Verbindung 81"/>
              <p:cNvCxnSpPr/>
              <p:nvPr/>
            </p:nvCxnSpPr>
            <p:spPr>
              <a:xfrm>
                <a:off x="5196041" y="3141804"/>
                <a:ext cx="0" cy="17277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83" name="Textfeld 82"/>
              <p:cNvSpPr txBox="1"/>
              <p:nvPr/>
            </p:nvSpPr>
            <p:spPr>
              <a:xfrm>
                <a:off x="5321299" y="3110651"/>
                <a:ext cx="2723820" cy="624409"/>
              </a:xfrm>
              <a:prstGeom prst="rect">
                <a:avLst/>
              </a:prstGeom>
              <a:noFill/>
            </p:spPr>
            <p:txBody>
              <a:bodyPr wrap="none" rtlCol="0">
                <a:spAutoFit/>
              </a:bodyPr>
              <a:lstStyle/>
              <a:p>
                <a:r>
                  <a:rPr lang="en-US" sz="4400" dirty="0" smtClean="0"/>
                  <a:t>Days with soil contact (rooting)</a:t>
                </a:r>
              </a:p>
              <a:p>
                <a:r>
                  <a:rPr lang="en-US" sz="4400" dirty="0" smtClean="0"/>
                  <a:t>Days with carcass contact</a:t>
                </a:r>
              </a:p>
              <a:p>
                <a:r>
                  <a:rPr lang="en-US" sz="4400" dirty="0" smtClean="0"/>
                  <a:t>Presence of pig carcasses</a:t>
                </a:r>
              </a:p>
            </p:txBody>
          </p:sp>
          <p:cxnSp>
            <p:nvCxnSpPr>
              <p:cNvPr id="84" name="Gerade Verbindung 83"/>
              <p:cNvCxnSpPr/>
              <p:nvPr/>
            </p:nvCxnSpPr>
            <p:spPr>
              <a:xfrm>
                <a:off x="5136186" y="3611142"/>
                <a:ext cx="198664" cy="0"/>
              </a:xfrm>
              <a:prstGeom prst="line">
                <a:avLst/>
              </a:prstGeom>
              <a:ln w="76200">
                <a:solidFill>
                  <a:srgbClr val="996633"/>
                </a:solidFill>
              </a:ln>
            </p:spPr>
            <p:style>
              <a:lnRef idx="1">
                <a:schemeClr val="accent1"/>
              </a:lnRef>
              <a:fillRef idx="0">
                <a:schemeClr val="accent1"/>
              </a:fillRef>
              <a:effectRef idx="0">
                <a:schemeClr val="accent1"/>
              </a:effectRef>
              <a:fontRef idx="minor">
                <a:schemeClr val="tx1"/>
              </a:fontRef>
            </p:style>
          </p:cxnSp>
          <p:sp>
            <p:nvSpPr>
              <p:cNvPr id="85" name="Rechteck 84"/>
              <p:cNvSpPr/>
              <p:nvPr/>
            </p:nvSpPr>
            <p:spPr>
              <a:xfrm>
                <a:off x="5020904" y="3094179"/>
                <a:ext cx="3279910" cy="864096"/>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p>
            </p:txBody>
          </p:sp>
          <p:sp>
            <p:nvSpPr>
              <p:cNvPr id="86" name="Textfeld 85"/>
              <p:cNvSpPr txBox="1"/>
              <p:nvPr/>
            </p:nvSpPr>
            <p:spPr>
              <a:xfrm>
                <a:off x="1606553" y="4401123"/>
                <a:ext cx="619016" cy="624409"/>
              </a:xfrm>
              <a:prstGeom prst="rect">
                <a:avLst/>
              </a:prstGeom>
              <a:noFill/>
            </p:spPr>
            <p:txBody>
              <a:bodyPr wrap="square" rtlCol="0">
                <a:spAutoFit/>
              </a:bodyPr>
              <a:lstStyle/>
              <a:p>
                <a:r>
                  <a:rPr lang="en-US" sz="4400" dirty="0" smtClean="0"/>
                  <a:t>Study </a:t>
                </a:r>
              </a:p>
              <a:p>
                <a:r>
                  <a:rPr lang="en-US" sz="4400" dirty="0" smtClean="0"/>
                  <a:t>side 3 (S3)</a:t>
                </a:r>
                <a:endParaRPr lang="en-US" sz="4400" dirty="0"/>
              </a:p>
            </p:txBody>
          </p:sp>
          <p:sp>
            <p:nvSpPr>
              <p:cNvPr id="87" name="Textfeld 86"/>
              <p:cNvSpPr txBox="1"/>
              <p:nvPr/>
            </p:nvSpPr>
            <p:spPr>
              <a:xfrm>
                <a:off x="1606553" y="3380310"/>
                <a:ext cx="638316" cy="624409"/>
              </a:xfrm>
              <a:prstGeom prst="rect">
                <a:avLst/>
              </a:prstGeom>
              <a:noFill/>
            </p:spPr>
            <p:txBody>
              <a:bodyPr wrap="square" rtlCol="0">
                <a:spAutoFit/>
              </a:bodyPr>
              <a:lstStyle/>
              <a:p>
                <a:r>
                  <a:rPr lang="en-US" sz="4400" dirty="0" smtClean="0"/>
                  <a:t>Study </a:t>
                </a:r>
              </a:p>
              <a:p>
                <a:r>
                  <a:rPr lang="en-US" sz="4400" dirty="0" smtClean="0"/>
                  <a:t>side 2 (S2)</a:t>
                </a:r>
                <a:endParaRPr lang="en-US" sz="4400" dirty="0"/>
              </a:p>
            </p:txBody>
          </p:sp>
        </p:grpSp>
        <p:cxnSp>
          <p:nvCxnSpPr>
            <p:cNvPr id="88" name="Gerade Verbindung 87"/>
            <p:cNvCxnSpPr/>
            <p:nvPr/>
          </p:nvCxnSpPr>
          <p:spPr>
            <a:xfrm>
              <a:off x="12577827" y="20091365"/>
              <a:ext cx="0" cy="58763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5" name="Rechteck 14"/>
          <p:cNvSpPr/>
          <p:nvPr/>
        </p:nvSpPr>
        <p:spPr>
          <a:xfrm>
            <a:off x="24770977" y="40684820"/>
            <a:ext cx="7416824" cy="2486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hteck 88"/>
          <p:cNvSpPr/>
          <p:nvPr/>
        </p:nvSpPr>
        <p:spPr>
          <a:xfrm>
            <a:off x="4217576" y="41548916"/>
            <a:ext cx="314212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Bildobjekt 16">
            <a:extLst>
              <a:ext uri="{FF2B5EF4-FFF2-40B4-BE49-F238E27FC236}">
                <a16:creationId xmlns:a16="http://schemas.microsoft.com/office/drawing/2014/main" xmlns="" id="{75B3D6E8-8548-4B89-910D-915255C96843}"/>
              </a:ext>
            </a:extLst>
          </p:cNvPr>
          <p:cNvPicPr>
            <a:picLocks noChangeAspect="1"/>
          </p:cNvPicPr>
          <p:nvPr/>
        </p:nvPicPr>
        <p:blipFill>
          <a:blip r:embed="rId2"/>
          <a:stretch>
            <a:fillRect/>
          </a:stretch>
        </p:blipFill>
        <p:spPr>
          <a:xfrm>
            <a:off x="30137148" y="40110060"/>
            <a:ext cx="2050653" cy="2877712"/>
          </a:xfrm>
          <a:prstGeom prst="rect">
            <a:avLst/>
          </a:prstGeom>
        </p:spPr>
      </p:pic>
      <p:pic>
        <p:nvPicPr>
          <p:cNvPr id="1027" name="Picture 3" descr="C:\Users\klaus.depner\AppData\Local\Microsoft\Windows\Temporary Internet Files\Content.Outlook\9QEW0LYB\Piglets close to carcass_bearbeite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671" y="35281263"/>
            <a:ext cx="9247632" cy="5334000"/>
          </a:xfrm>
          <a:prstGeom prst="rect">
            <a:avLst/>
          </a:prstGeom>
          <a:noFill/>
          <a:extLst>
            <a:ext uri="{909E8E84-426E-40DD-AFC4-6F175D3DCCD1}">
              <a14:hiddenFill xmlns:a14="http://schemas.microsoft.com/office/drawing/2010/main">
                <a:solidFill>
                  <a:srgbClr val="FFFFFF"/>
                </a:solidFill>
              </a14:hiddenFill>
            </a:ext>
          </a:extLst>
        </p:spPr>
      </p:pic>
      <p:cxnSp>
        <p:nvCxnSpPr>
          <p:cNvPr id="93" name="Gerade Verbindung 92"/>
          <p:cNvCxnSpPr/>
          <p:nvPr/>
        </p:nvCxnSpPr>
        <p:spPr>
          <a:xfrm>
            <a:off x="1112848" y="41928273"/>
            <a:ext cx="15918288" cy="0"/>
          </a:xfrm>
          <a:prstGeom prst="line">
            <a:avLst/>
          </a:prstGeom>
        </p:spPr>
        <p:style>
          <a:lnRef idx="1">
            <a:schemeClr val="accent1"/>
          </a:lnRef>
          <a:fillRef idx="0">
            <a:schemeClr val="accent1"/>
          </a:fillRef>
          <a:effectRef idx="0">
            <a:schemeClr val="accent1"/>
          </a:effectRef>
          <a:fontRef idx="minor">
            <a:schemeClr val="tx1"/>
          </a:fontRef>
        </p:style>
      </p:cxnSp>
      <p:sp>
        <p:nvSpPr>
          <p:cNvPr id="94" name="Rechteck 93"/>
          <p:cNvSpPr/>
          <p:nvPr/>
        </p:nvSpPr>
        <p:spPr>
          <a:xfrm>
            <a:off x="1152352" y="42006451"/>
            <a:ext cx="16399779" cy="830997"/>
          </a:xfrm>
          <a:prstGeom prst="rect">
            <a:avLst/>
          </a:prstGeom>
        </p:spPr>
        <p:txBody>
          <a:bodyPr wrap="square">
            <a:spAutoFit/>
          </a:bodyPr>
          <a:lstStyle/>
          <a:p>
            <a:r>
              <a:rPr lang="en-US" sz="2400" dirty="0" smtClean="0"/>
              <a:t>* Probst C, </a:t>
            </a:r>
            <a:r>
              <a:rPr lang="en-US" sz="2400" dirty="0" err="1" smtClean="0"/>
              <a:t>Globig</a:t>
            </a:r>
            <a:r>
              <a:rPr lang="en-US" sz="2400" dirty="0" smtClean="0"/>
              <a:t> A, Knoll B, </a:t>
            </a:r>
            <a:r>
              <a:rPr lang="en-US" sz="2400" dirty="0" err="1" smtClean="0"/>
              <a:t>Conraths</a:t>
            </a:r>
            <a:r>
              <a:rPr lang="en-US" sz="2400" dirty="0" smtClean="0"/>
              <a:t> FJ, Depner K (2017) </a:t>
            </a:r>
            <a:r>
              <a:rPr lang="en-US" sz="2400" dirty="0" err="1" smtClean="0"/>
              <a:t>Behaviour</a:t>
            </a:r>
            <a:r>
              <a:rPr lang="en-US" sz="2400" dirty="0" smtClean="0"/>
              <a:t> of free ranging wild boar towards their dead fellows: potential implications for the transmission of African swine fever. Royal </a:t>
            </a:r>
            <a:r>
              <a:rPr lang="en-US" sz="2400" dirty="0" err="1" smtClean="0"/>
              <a:t>Soc</a:t>
            </a:r>
            <a:r>
              <a:rPr lang="en-US" sz="2400" dirty="0" smtClean="0"/>
              <a:t> Open </a:t>
            </a:r>
            <a:r>
              <a:rPr lang="en-US" sz="2400" dirty="0" err="1" smtClean="0"/>
              <a:t>Sci</a:t>
            </a:r>
            <a:r>
              <a:rPr lang="en-US" sz="2400" dirty="0" smtClean="0"/>
              <a:t> 4</a:t>
            </a:r>
            <a:endParaRPr lang="en-US" sz="2400" dirty="0"/>
          </a:p>
        </p:txBody>
      </p:sp>
      <p:sp>
        <p:nvSpPr>
          <p:cNvPr id="95" name="Textfeld 94"/>
          <p:cNvSpPr txBox="1"/>
          <p:nvPr/>
        </p:nvSpPr>
        <p:spPr>
          <a:xfrm>
            <a:off x="845499" y="34101220"/>
            <a:ext cx="6744154" cy="707886"/>
          </a:xfrm>
          <a:prstGeom prst="rect">
            <a:avLst/>
          </a:prstGeom>
          <a:noFill/>
        </p:spPr>
        <p:txBody>
          <a:bodyPr wrap="none" rtlCol="0">
            <a:spAutoFit/>
          </a:bodyPr>
          <a:lstStyle/>
          <a:p>
            <a:r>
              <a:rPr lang="en-US" sz="4000" dirty="0" smtClean="0"/>
              <a:t>Dogs consuming pig carcass</a:t>
            </a:r>
            <a:endParaRPr lang="en-US" sz="4000" dirty="0"/>
          </a:p>
        </p:txBody>
      </p:sp>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856926" y="40803441"/>
            <a:ext cx="6090632" cy="2034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Shape 153"/>
          <p:cNvPicPr preferRelativeResize="0"/>
          <p:nvPr/>
        </p:nvPicPr>
        <p:blipFill rotWithShape="1">
          <a:blip r:embed="rId5">
            <a:alphaModFix/>
          </a:blip>
          <a:srcRect/>
          <a:stretch/>
        </p:blipFill>
        <p:spPr>
          <a:xfrm>
            <a:off x="22108422" y="40855455"/>
            <a:ext cx="1714246" cy="1692735"/>
          </a:xfrm>
          <a:prstGeom prst="rect">
            <a:avLst/>
          </a:prstGeom>
          <a:noFill/>
          <a:ln>
            <a:noFill/>
          </a:ln>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4604" y="26859284"/>
            <a:ext cx="9187765" cy="6890824"/>
          </a:xfrm>
          <a:prstGeom prst="rect">
            <a:avLst/>
          </a:prstGeom>
        </p:spPr>
      </p:pic>
      <p:sp>
        <p:nvSpPr>
          <p:cNvPr id="96" name="Textfeld 94"/>
          <p:cNvSpPr txBox="1"/>
          <p:nvPr/>
        </p:nvSpPr>
        <p:spPr>
          <a:xfrm>
            <a:off x="789160" y="40904084"/>
            <a:ext cx="10500310" cy="707886"/>
          </a:xfrm>
          <a:prstGeom prst="rect">
            <a:avLst/>
          </a:prstGeom>
          <a:noFill/>
        </p:spPr>
        <p:txBody>
          <a:bodyPr wrap="none" rtlCol="0">
            <a:spAutoFit/>
          </a:bodyPr>
          <a:lstStyle/>
          <a:p>
            <a:r>
              <a:rPr lang="en-US" sz="4000" dirty="0" smtClean="0"/>
              <a:t>Piglets </a:t>
            </a:r>
            <a:r>
              <a:rPr lang="en-US" sz="4000" dirty="0" smtClean="0">
                <a:ea typeface="Calibri"/>
                <a:cs typeface="Times New Roman"/>
              </a:rPr>
              <a:t>sniffed and poked on the pig carcass </a:t>
            </a:r>
            <a:r>
              <a:rPr lang="en-US" sz="4000" dirty="0" smtClean="0"/>
              <a:t> </a:t>
            </a:r>
            <a:endParaRPr lang="en-US" sz="4000" dirty="0"/>
          </a:p>
        </p:txBody>
      </p:sp>
      <p:pic>
        <p:nvPicPr>
          <p:cNvPr id="97" name="Picture 9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22804" y="41184720"/>
            <a:ext cx="3873657" cy="1300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415704"/>
      </p:ext>
    </p:extLst>
  </p:cSld>
  <p:clrMapOvr>
    <a:masterClrMapping/>
  </p:clrMapOvr>
</p:sld>
</file>

<file path=ppt/theme/theme1.xml><?xml version="1.0" encoding="utf-8"?>
<a:theme xmlns:a="http://schemas.openxmlformats.org/drawingml/2006/main" name="Postermall_SVE_70x100">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ostermall_ENG_90x120  -  Skrivskyddad" id="{B75134EC-030A-42C5-992E-1C33155E167F}" vid="{A18AFBA7-FD96-41D9-A43F-FFEA3BD3B8EF}"/>
    </a:ext>
  </a:extLst>
</a:theme>
</file>

<file path=docProps/app.xml><?xml version="1.0" encoding="utf-8"?>
<Properties xmlns="http://schemas.openxmlformats.org/officeDocument/2006/extended-properties" xmlns:vt="http://schemas.openxmlformats.org/officeDocument/2006/docPropsVTypes">
  <Template>poster 4th</Template>
  <TotalTime>0</TotalTime>
  <Words>627</Words>
  <Application>Microsoft Office PowerPoint</Application>
  <PresentationFormat>Benutzerdefiniert</PresentationFormat>
  <Paragraphs>33</Paragraphs>
  <Slides>1</Slides>
  <Notes>0</Notes>
  <HiddenSlides>0</HiddenSlides>
  <MMClips>0</MMClips>
  <ScaleCrop>false</ScaleCrop>
  <HeadingPairs>
    <vt:vector size="4" baseType="variant">
      <vt:variant>
        <vt:lpstr>Design</vt:lpstr>
      </vt:variant>
      <vt:variant>
        <vt:i4>1</vt:i4>
      </vt:variant>
      <vt:variant>
        <vt:lpstr>Folientitel</vt:lpstr>
      </vt:variant>
      <vt:variant>
        <vt:i4>1</vt:i4>
      </vt:variant>
    </vt:vector>
  </HeadingPairs>
  <TitlesOfParts>
    <vt:vector size="2" baseType="lpstr">
      <vt:lpstr>Postermall_SVE_70x100</vt:lpstr>
      <vt:lpstr>SVEPM </vt:lpstr>
    </vt:vector>
  </TitlesOfParts>
  <Company>SVA - Statens Veterinärmedicinska Anstalt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SVEPM</dc:title>
  <dc:creator>Chenais Erika</dc:creator>
  <cp:lastModifiedBy>Schulz, Katja</cp:lastModifiedBy>
  <cp:revision>34</cp:revision>
  <cp:lastPrinted>2018-02-08T09:45:42Z</cp:lastPrinted>
  <dcterms:created xsi:type="dcterms:W3CDTF">2018-01-31T07:57:32Z</dcterms:created>
  <dcterms:modified xsi:type="dcterms:W3CDTF">2018-02-28T09:43:42Z</dcterms:modified>
</cp:coreProperties>
</file>